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2.xml" ContentType="application/vnd.openxmlformats-officedocument.theme+xml"/>
  <Override PartName="/ppt/tags/tag2.xml" ContentType="application/vnd.openxmlformats-officedocument.presentationml.tags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02" r:id="rId3"/>
    <p:sldMasterId id="2147483714" r:id="rId4"/>
    <p:sldMasterId id="2147483726" r:id="rId5"/>
    <p:sldMasterId id="2147483738" r:id="rId6"/>
    <p:sldMasterId id="2147483750" r:id="rId7"/>
    <p:sldMasterId id="2147483762" r:id="rId8"/>
    <p:sldMasterId id="2147483774" r:id="rId9"/>
    <p:sldMasterId id="2147483926" r:id="rId10"/>
    <p:sldMasterId id="2147483938" r:id="rId11"/>
    <p:sldMasterId id="2147483969" r:id="rId12"/>
  </p:sldMasterIdLst>
  <p:notesMasterIdLst>
    <p:notesMasterId r:id="rId24"/>
  </p:notesMasterIdLst>
  <p:sldIdLst>
    <p:sldId id="256" r:id="rId13"/>
    <p:sldId id="279" r:id="rId14"/>
    <p:sldId id="272" r:id="rId15"/>
    <p:sldId id="271" r:id="rId16"/>
    <p:sldId id="276" r:id="rId17"/>
    <p:sldId id="273" r:id="rId18"/>
    <p:sldId id="278" r:id="rId19"/>
    <p:sldId id="277" r:id="rId20"/>
    <p:sldId id="280" r:id="rId21"/>
    <p:sldId id="274" r:id="rId22"/>
    <p:sldId id="275" r:id="rId2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3366"/>
    <a:srgbClr val="00B0F0"/>
    <a:srgbClr val="BB4643"/>
    <a:srgbClr val="FF33CC"/>
    <a:srgbClr val="FFFFFF"/>
    <a:srgbClr val="FFFFCC"/>
    <a:srgbClr val="0097CC"/>
    <a:srgbClr val="BDA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800" dirty="0" smtClean="0"/>
              <a:t>Т</a:t>
            </a:r>
            <a:r>
              <a:rPr lang="ru-RU" sz="1800" cap="none" dirty="0" smtClean="0"/>
              <a:t>ипичные нарушения в заключениях экспертов</a:t>
            </a:r>
            <a:endParaRPr lang="ru-RU" sz="1800" cap="non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Выявленные нарушения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CC009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8.7262462656095968E-2"/>
                  <c:y val="-7.855681370766645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441076567292541"/>
                  <c:y val="-9.241761350800685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720865554859779"/>
                  <c:y val="-9.829014546322974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09232148218872"/>
                      <c:h val="9.15287731475007E-2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Технические опечатки </c:v>
                </c:pt>
                <c:pt idx="1">
                  <c:v>Формальные, не влияющие на выводы</c:v>
                </c:pt>
                <c:pt idx="2">
                  <c:v>Грубые нарушения, влияющие выводы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</c:v>
                </c:pt>
                <c:pt idx="1">
                  <c:v>0.33333333333333331</c:v>
                </c:pt>
                <c:pt idx="2">
                  <c:v>0.26666666666666666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0301392"/>
        <c:axId val="340302176"/>
      </c:barChart>
      <c:catAx>
        <c:axId val="34030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340302176"/>
        <c:auto val="1"/>
        <c:lblAlgn val="ctr"/>
        <c:lblOffset val="100"/>
        <c:noMultiLvlLbl val="0"/>
      </c:catAx>
      <c:valAx>
        <c:axId val="34030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34030139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vert="horz"/>
          <a:lstStyle/>
          <a:p>
            <a:pPr>
              <a:defRPr sz="1800">
                <a:latin typeface="Cambria" panose="02040503050406030204" pitchFamily="18" charset="0"/>
              </a:defRPr>
            </a:pPr>
            <a:r>
              <a:rPr lang="ru-RU" sz="1800">
                <a:latin typeface="Cambria" panose="02040503050406030204" pitchFamily="18" charset="0"/>
              </a:rPr>
              <a:t>Типы судебных экспертиз, назначенных за период 2016-2018 гг.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7"/>
          <c:dPt>
            <c:idx val="0"/>
            <c:bubble3D val="0"/>
          </c:dPt>
          <c:dPt>
            <c:idx val="1"/>
            <c:bubble3D val="0"/>
            <c:spPr>
              <a:solidFill>
                <a:srgbClr val="CC0099"/>
              </a:solidFill>
            </c:spPr>
          </c:dPt>
          <c:dPt>
            <c:idx val="2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9.2908382677762233E-2"/>
                  <c:y val="-0.270854027884563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000"/>
                    </a:pPr>
                    <a:r>
                      <a:rPr lang="en-US" sz="2000" dirty="0" smtClean="0"/>
                      <a:t>68%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21529245469687"/>
                  <c:y val="0.1760282870296507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000"/>
                    </a:pPr>
                    <a:r>
                      <a:rPr lang="en-US" sz="2000" dirty="0" smtClean="0"/>
                      <a:t>25%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326603576909617E-2"/>
                      <c:h val="0.1269856413553765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3168934972907115E-2"/>
                  <c:y val="0.11700784781885429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000"/>
                    </a:pPr>
                    <a:r>
                      <a:rPr lang="en-US" sz="2000" dirty="0" smtClean="0"/>
                      <a:t>7%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'[Дела по судебкам.xlsx]Лист1'!$I$1:$I$3</c:f>
              <c:strCache>
                <c:ptCount val="3"/>
                <c:pt idx="0">
                  <c:v>Назначена первичная экспертиза</c:v>
                </c:pt>
                <c:pt idx="1">
                  <c:v>Назначена повторная экспертиза</c:v>
                </c:pt>
                <c:pt idx="2">
                  <c:v>Назначена дополнительная экспертиза</c:v>
                </c:pt>
              </c:strCache>
            </c:strRef>
          </c:cat>
          <c:val>
            <c:numRef>
              <c:f>'[Дела по судебкам.xlsx]Лист1'!$J$1:$J$3</c:f>
              <c:numCache>
                <c:formatCode>General</c:formatCode>
                <c:ptCount val="3"/>
                <c:pt idx="0">
                  <c:v>34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 rot="0" vert="horz"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CE51F-1878-418F-90F8-E8AFE749501D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248E65-B417-4157-B814-17FA6F5BBB8F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800" b="1" smtClean="0"/>
            <a:t>Определяющую роль в качестве судебных экспертиз является компетентность и квалификация судебного эксперта; </a:t>
          </a:r>
          <a:endParaRPr lang="ru-RU" sz="1800"/>
        </a:p>
      </dgm:t>
    </dgm:pt>
    <dgm:pt modelId="{81895EBF-1C8B-472C-BCE7-7A479ED95189}" type="parTrans" cxnId="{D8E1D511-0F6D-41FB-8D6A-B18059A0C6FC}">
      <dgm:prSet/>
      <dgm:spPr/>
      <dgm:t>
        <a:bodyPr/>
        <a:lstStyle/>
        <a:p>
          <a:endParaRPr lang="ru-RU"/>
        </a:p>
      </dgm:t>
    </dgm:pt>
    <dgm:pt modelId="{92F68A05-C5B6-4FB2-86CC-EDE0F44B7422}" type="sibTrans" cxnId="{D8E1D511-0F6D-41FB-8D6A-B18059A0C6FC}">
      <dgm:prSet/>
      <dgm:spPr/>
      <dgm:t>
        <a:bodyPr/>
        <a:lstStyle/>
        <a:p>
          <a:endParaRPr lang="ru-RU"/>
        </a:p>
      </dgm:t>
    </dgm:pt>
    <dgm:pt modelId="{6018EE4E-0DF3-416C-84A4-B68F4E8B93B8}">
      <dgm:prSet custT="1"/>
      <dgm:spPr>
        <a:solidFill>
          <a:srgbClr val="BB4643"/>
        </a:solidFill>
      </dgm:spPr>
      <dgm:t>
        <a:bodyPr/>
        <a:lstStyle/>
        <a:p>
          <a:pPr rtl="0"/>
          <a:r>
            <a:rPr lang="ru-RU" sz="1700" b="1" dirty="0" smtClean="0"/>
            <a:t>Судебные эксперты в своих заключениях допускают те же ошибки, которые оценщики допускают в своих отчетах, которые могут выявить лишь лица, обладающие специальными знаниями;  </a:t>
          </a:r>
          <a:endParaRPr lang="ru-RU" sz="1700" dirty="0"/>
        </a:p>
      </dgm:t>
    </dgm:pt>
    <dgm:pt modelId="{0B2CC0FE-BC29-4F09-AB2E-6D512BDD075E}" type="parTrans" cxnId="{13681C2A-4BE6-41CC-8B05-B99B43201C30}">
      <dgm:prSet/>
      <dgm:spPr/>
      <dgm:t>
        <a:bodyPr/>
        <a:lstStyle/>
        <a:p>
          <a:endParaRPr lang="ru-RU"/>
        </a:p>
      </dgm:t>
    </dgm:pt>
    <dgm:pt modelId="{625D6861-1B74-450D-BAD1-625F616F9C63}" type="sibTrans" cxnId="{13681C2A-4BE6-41CC-8B05-B99B43201C30}">
      <dgm:prSet/>
      <dgm:spPr/>
      <dgm:t>
        <a:bodyPr/>
        <a:lstStyle/>
        <a:p>
          <a:endParaRPr lang="ru-RU"/>
        </a:p>
      </dgm:t>
    </dgm:pt>
    <dgm:pt modelId="{EA036763-8F02-432F-B664-368394109B91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b="1" smtClean="0"/>
            <a:t>В результате анализа было выявлено, что судебные эксперты не несут практически никакой ответственности за выданное заключение; </a:t>
          </a:r>
          <a:endParaRPr lang="ru-RU" sz="1800"/>
        </a:p>
      </dgm:t>
    </dgm:pt>
    <dgm:pt modelId="{62E1E29C-32A0-4683-AB6D-FAB4195B6A88}" type="parTrans" cxnId="{FD710DA0-5E96-49D9-80FB-55B8AA9215A5}">
      <dgm:prSet/>
      <dgm:spPr/>
      <dgm:t>
        <a:bodyPr/>
        <a:lstStyle/>
        <a:p>
          <a:endParaRPr lang="ru-RU"/>
        </a:p>
      </dgm:t>
    </dgm:pt>
    <dgm:pt modelId="{6E006024-496D-49B3-90EC-87EB1E124E45}" type="sibTrans" cxnId="{FD710DA0-5E96-49D9-80FB-55B8AA9215A5}">
      <dgm:prSet/>
      <dgm:spPr/>
      <dgm:t>
        <a:bodyPr/>
        <a:lstStyle/>
        <a:p>
          <a:endParaRPr lang="ru-RU"/>
        </a:p>
      </dgm:t>
    </dgm:pt>
    <dgm:pt modelId="{5C11AB3C-CA1B-4B02-84FB-68B08D51D080}">
      <dgm:prSet custT="1"/>
      <dgm:spPr>
        <a:solidFill>
          <a:srgbClr val="993366"/>
        </a:solidFill>
      </dgm:spPr>
      <dgm:t>
        <a:bodyPr/>
        <a:lstStyle/>
        <a:p>
          <a:pPr rtl="0"/>
          <a:r>
            <a:rPr lang="ru-RU" sz="1700" b="1" smtClean="0"/>
            <a:t>Рецензирование заключения эксперта является одним из инструментов выявления допущенных ошибок, и как следствие, предупреждение вынесения незаконных и несправедливых решений; </a:t>
          </a:r>
          <a:endParaRPr lang="ru-RU" sz="1700"/>
        </a:p>
      </dgm:t>
    </dgm:pt>
    <dgm:pt modelId="{B522D84F-5839-4E9D-817D-5EF81A9931DB}" type="parTrans" cxnId="{D92655DC-C9CD-464D-8F20-29A2718633F0}">
      <dgm:prSet/>
      <dgm:spPr/>
      <dgm:t>
        <a:bodyPr/>
        <a:lstStyle/>
        <a:p>
          <a:endParaRPr lang="ru-RU"/>
        </a:p>
      </dgm:t>
    </dgm:pt>
    <dgm:pt modelId="{0DBC0E2C-714C-47F1-9850-4F33505D9B44}" type="sibTrans" cxnId="{D92655DC-C9CD-464D-8F20-29A2718633F0}">
      <dgm:prSet/>
      <dgm:spPr/>
      <dgm:t>
        <a:bodyPr/>
        <a:lstStyle/>
        <a:p>
          <a:endParaRPr lang="ru-RU"/>
        </a:p>
      </dgm:t>
    </dgm:pt>
    <dgm:pt modelId="{71600A6D-F036-42D1-8B33-ACCCAF231F18}" type="pres">
      <dgm:prSet presAssocID="{53CCE51F-1878-418F-90F8-E8AFE749501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0E2B70-4723-4B53-9230-1CE086F9A5AB}" type="pres">
      <dgm:prSet presAssocID="{53CCE51F-1878-418F-90F8-E8AFE749501D}" presName="arrow" presStyleLbl="bgShp" presStyleIdx="0" presStyleCnt="1"/>
      <dgm:spPr/>
    </dgm:pt>
    <dgm:pt modelId="{32710FF8-2C28-4502-B8F6-BC370F2EA471}" type="pres">
      <dgm:prSet presAssocID="{53CCE51F-1878-418F-90F8-E8AFE749501D}" presName="linearProcess" presStyleCnt="0"/>
      <dgm:spPr/>
    </dgm:pt>
    <dgm:pt modelId="{16D2787C-ADFB-49A5-B4AF-A1ABE9B1B7F1}" type="pres">
      <dgm:prSet presAssocID="{74248E65-B417-4157-B814-17FA6F5BBB8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E3F24-BB72-4E3A-B87C-2AEBC257E047}" type="pres">
      <dgm:prSet presAssocID="{92F68A05-C5B6-4FB2-86CC-EDE0F44B7422}" presName="sibTrans" presStyleCnt="0"/>
      <dgm:spPr/>
    </dgm:pt>
    <dgm:pt modelId="{4B43705A-C92D-4CC1-B3D7-800911ABF7A5}" type="pres">
      <dgm:prSet presAssocID="{6018EE4E-0DF3-416C-84A4-B68F4E8B93B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A3E37-0229-4F3C-BE76-FF7E1DCBA07E}" type="pres">
      <dgm:prSet presAssocID="{625D6861-1B74-450D-BAD1-625F616F9C63}" presName="sibTrans" presStyleCnt="0"/>
      <dgm:spPr/>
    </dgm:pt>
    <dgm:pt modelId="{820DA5C6-2ADF-4873-B6B2-44E6C8FA376A}" type="pres">
      <dgm:prSet presAssocID="{EA036763-8F02-432F-B664-368394109B9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D7F89-9296-4797-BBAE-B081CD590B74}" type="pres">
      <dgm:prSet presAssocID="{6E006024-496D-49B3-90EC-87EB1E124E45}" presName="sibTrans" presStyleCnt="0"/>
      <dgm:spPr/>
    </dgm:pt>
    <dgm:pt modelId="{66895FF2-92DF-4318-880F-80EEEF15EAA8}" type="pres">
      <dgm:prSet presAssocID="{5C11AB3C-CA1B-4B02-84FB-68B08D51D08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EDCC24-EEBC-49A7-92D0-DC7996AF4F50}" type="presOf" srcId="{EA036763-8F02-432F-B664-368394109B91}" destId="{820DA5C6-2ADF-4873-B6B2-44E6C8FA376A}" srcOrd="0" destOrd="0" presId="urn:microsoft.com/office/officeart/2005/8/layout/hProcess9"/>
    <dgm:cxn modelId="{8500FB9A-F4A7-4457-8138-43DA12334D87}" type="presOf" srcId="{6018EE4E-0DF3-416C-84A4-B68F4E8B93B8}" destId="{4B43705A-C92D-4CC1-B3D7-800911ABF7A5}" srcOrd="0" destOrd="0" presId="urn:microsoft.com/office/officeart/2005/8/layout/hProcess9"/>
    <dgm:cxn modelId="{D8E1D511-0F6D-41FB-8D6A-B18059A0C6FC}" srcId="{53CCE51F-1878-418F-90F8-E8AFE749501D}" destId="{74248E65-B417-4157-B814-17FA6F5BBB8F}" srcOrd="0" destOrd="0" parTransId="{81895EBF-1C8B-472C-BCE7-7A479ED95189}" sibTransId="{92F68A05-C5B6-4FB2-86CC-EDE0F44B7422}"/>
    <dgm:cxn modelId="{CBFDB9B2-C520-4598-A398-CF757CE8061F}" type="presOf" srcId="{74248E65-B417-4157-B814-17FA6F5BBB8F}" destId="{16D2787C-ADFB-49A5-B4AF-A1ABE9B1B7F1}" srcOrd="0" destOrd="0" presId="urn:microsoft.com/office/officeart/2005/8/layout/hProcess9"/>
    <dgm:cxn modelId="{D92655DC-C9CD-464D-8F20-29A2718633F0}" srcId="{53CCE51F-1878-418F-90F8-E8AFE749501D}" destId="{5C11AB3C-CA1B-4B02-84FB-68B08D51D080}" srcOrd="3" destOrd="0" parTransId="{B522D84F-5839-4E9D-817D-5EF81A9931DB}" sibTransId="{0DBC0E2C-714C-47F1-9850-4F33505D9B44}"/>
    <dgm:cxn modelId="{2D4321B1-7E11-466B-8613-3710F98E3116}" type="presOf" srcId="{53CCE51F-1878-418F-90F8-E8AFE749501D}" destId="{71600A6D-F036-42D1-8B33-ACCCAF231F18}" srcOrd="0" destOrd="0" presId="urn:microsoft.com/office/officeart/2005/8/layout/hProcess9"/>
    <dgm:cxn modelId="{CC7C957B-C462-4AC3-B963-F0A7237951D8}" type="presOf" srcId="{5C11AB3C-CA1B-4B02-84FB-68B08D51D080}" destId="{66895FF2-92DF-4318-880F-80EEEF15EAA8}" srcOrd="0" destOrd="0" presId="urn:microsoft.com/office/officeart/2005/8/layout/hProcess9"/>
    <dgm:cxn modelId="{FD710DA0-5E96-49D9-80FB-55B8AA9215A5}" srcId="{53CCE51F-1878-418F-90F8-E8AFE749501D}" destId="{EA036763-8F02-432F-B664-368394109B91}" srcOrd="2" destOrd="0" parTransId="{62E1E29C-32A0-4683-AB6D-FAB4195B6A88}" sibTransId="{6E006024-496D-49B3-90EC-87EB1E124E45}"/>
    <dgm:cxn modelId="{13681C2A-4BE6-41CC-8B05-B99B43201C30}" srcId="{53CCE51F-1878-418F-90F8-E8AFE749501D}" destId="{6018EE4E-0DF3-416C-84A4-B68F4E8B93B8}" srcOrd="1" destOrd="0" parTransId="{0B2CC0FE-BC29-4F09-AB2E-6D512BDD075E}" sibTransId="{625D6861-1B74-450D-BAD1-625F616F9C63}"/>
    <dgm:cxn modelId="{1F65B53B-CC0E-4BD3-B47F-745B4E675926}" type="presParOf" srcId="{71600A6D-F036-42D1-8B33-ACCCAF231F18}" destId="{700E2B70-4723-4B53-9230-1CE086F9A5AB}" srcOrd="0" destOrd="0" presId="urn:microsoft.com/office/officeart/2005/8/layout/hProcess9"/>
    <dgm:cxn modelId="{09BFFC9D-53BB-4A30-BBE7-F71A4FEB1837}" type="presParOf" srcId="{71600A6D-F036-42D1-8B33-ACCCAF231F18}" destId="{32710FF8-2C28-4502-B8F6-BC370F2EA471}" srcOrd="1" destOrd="0" presId="urn:microsoft.com/office/officeart/2005/8/layout/hProcess9"/>
    <dgm:cxn modelId="{F7EFD6D6-B80D-48F6-A4D4-EF64B2D1B4BD}" type="presParOf" srcId="{32710FF8-2C28-4502-B8F6-BC370F2EA471}" destId="{16D2787C-ADFB-49A5-B4AF-A1ABE9B1B7F1}" srcOrd="0" destOrd="0" presId="urn:microsoft.com/office/officeart/2005/8/layout/hProcess9"/>
    <dgm:cxn modelId="{EE6A64C8-522F-4B50-A847-06CD40AC7D13}" type="presParOf" srcId="{32710FF8-2C28-4502-B8F6-BC370F2EA471}" destId="{86CE3F24-BB72-4E3A-B87C-2AEBC257E047}" srcOrd="1" destOrd="0" presId="urn:microsoft.com/office/officeart/2005/8/layout/hProcess9"/>
    <dgm:cxn modelId="{6B478F21-58DA-4BA6-B4B2-D54AE8AB59AB}" type="presParOf" srcId="{32710FF8-2C28-4502-B8F6-BC370F2EA471}" destId="{4B43705A-C92D-4CC1-B3D7-800911ABF7A5}" srcOrd="2" destOrd="0" presId="urn:microsoft.com/office/officeart/2005/8/layout/hProcess9"/>
    <dgm:cxn modelId="{614AAC7A-E5D8-486B-8B64-5B002323D6EA}" type="presParOf" srcId="{32710FF8-2C28-4502-B8F6-BC370F2EA471}" destId="{AFBA3E37-0229-4F3C-BE76-FF7E1DCBA07E}" srcOrd="3" destOrd="0" presId="urn:microsoft.com/office/officeart/2005/8/layout/hProcess9"/>
    <dgm:cxn modelId="{0F029F95-D9C1-4DAB-8910-6E15923EC5F4}" type="presParOf" srcId="{32710FF8-2C28-4502-B8F6-BC370F2EA471}" destId="{820DA5C6-2ADF-4873-B6B2-44E6C8FA376A}" srcOrd="4" destOrd="0" presId="urn:microsoft.com/office/officeart/2005/8/layout/hProcess9"/>
    <dgm:cxn modelId="{565AB0E4-EA67-49B2-8BC7-961B231C912F}" type="presParOf" srcId="{32710FF8-2C28-4502-B8F6-BC370F2EA471}" destId="{D52D7F89-9296-4797-BBAE-B081CD590B74}" srcOrd="5" destOrd="0" presId="urn:microsoft.com/office/officeart/2005/8/layout/hProcess9"/>
    <dgm:cxn modelId="{71A35C5E-AD0C-463B-8ECD-24968CA4ABE6}" type="presParOf" srcId="{32710FF8-2C28-4502-B8F6-BC370F2EA471}" destId="{66895FF2-92DF-4318-880F-80EEEF15EA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644C69-FE9A-47E2-80F1-CC4393A70D1F}" type="doc">
      <dgm:prSet loTypeId="urn:microsoft.com/office/officeart/2005/8/layout/bProcess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0274F30D-A01B-4F90-BBD2-4F74CE2FC54D}">
      <dgm:prSet/>
      <dgm:spPr>
        <a:solidFill>
          <a:srgbClr val="993366"/>
        </a:solidFill>
      </dgm:spPr>
      <dgm:t>
        <a:bodyPr/>
        <a:lstStyle/>
        <a:p>
          <a:pPr rtl="0"/>
          <a:r>
            <a:rPr lang="ru-RU" b="1" dirty="0" smtClean="0"/>
            <a:t>Статус РЕЦЕНЗИИ процессуально не закреплен</a:t>
          </a:r>
          <a:endParaRPr lang="ru-RU" dirty="0"/>
        </a:p>
      </dgm:t>
    </dgm:pt>
    <dgm:pt modelId="{1AEA0E23-B91D-422B-B2E9-301B8EB6A0D9}" type="parTrans" cxnId="{8E9D8491-C804-4331-B73D-35817DDF1FA2}">
      <dgm:prSet/>
      <dgm:spPr/>
      <dgm:t>
        <a:bodyPr/>
        <a:lstStyle/>
        <a:p>
          <a:endParaRPr lang="ru-RU"/>
        </a:p>
      </dgm:t>
    </dgm:pt>
    <dgm:pt modelId="{009B761C-747E-4A15-A760-E1BB1F9BA59E}" type="sibTrans" cxnId="{8E9D8491-C804-4331-B73D-35817DDF1FA2}">
      <dgm:prSet/>
      <dgm:spPr/>
      <dgm:t>
        <a:bodyPr/>
        <a:lstStyle/>
        <a:p>
          <a:endParaRPr lang="ru-RU"/>
        </a:p>
      </dgm:t>
    </dgm:pt>
    <dgm:pt modelId="{42DA1CE0-BAC6-4920-8526-5E0DD56059B4}">
      <dgm:prSet/>
      <dgm:spPr>
        <a:solidFill>
          <a:srgbClr val="993366"/>
        </a:solidFill>
      </dgm:spPr>
      <dgm:t>
        <a:bodyPr/>
        <a:lstStyle/>
        <a:p>
          <a:pPr rtl="0"/>
          <a:r>
            <a:rPr lang="ru-RU" b="1" smtClean="0"/>
            <a:t>Отсутствует подписка об уголовной ответственности</a:t>
          </a:r>
          <a:endParaRPr lang="ru-RU"/>
        </a:p>
      </dgm:t>
    </dgm:pt>
    <dgm:pt modelId="{3FF0C07A-14DB-4A40-82F0-515475F36AFB}" type="parTrans" cxnId="{97C5602C-1C46-4C38-8CDA-9F7419BC6AF8}">
      <dgm:prSet/>
      <dgm:spPr/>
      <dgm:t>
        <a:bodyPr/>
        <a:lstStyle/>
        <a:p>
          <a:endParaRPr lang="ru-RU"/>
        </a:p>
      </dgm:t>
    </dgm:pt>
    <dgm:pt modelId="{81A3ED51-8EDE-4915-AA99-2254C8A538C8}" type="sibTrans" cxnId="{97C5602C-1C46-4C38-8CDA-9F7419BC6AF8}">
      <dgm:prSet/>
      <dgm:spPr/>
      <dgm:t>
        <a:bodyPr/>
        <a:lstStyle/>
        <a:p>
          <a:endParaRPr lang="ru-RU"/>
        </a:p>
      </dgm:t>
    </dgm:pt>
    <dgm:pt modelId="{89809554-26FB-4051-B53D-DCC9162145B1}">
      <dgm:prSet/>
      <dgm:spPr>
        <a:solidFill>
          <a:srgbClr val="993366"/>
        </a:solidFill>
      </dgm:spPr>
      <dgm:t>
        <a:bodyPr/>
        <a:lstStyle/>
        <a:p>
          <a:pPr rtl="0"/>
          <a:r>
            <a:rPr lang="ru-RU" b="1" smtClean="0"/>
            <a:t>Квалификация рецензента не подтверждена или не соответствует уровню судебного эксперта</a:t>
          </a:r>
          <a:endParaRPr lang="ru-RU"/>
        </a:p>
      </dgm:t>
    </dgm:pt>
    <dgm:pt modelId="{0C5C10D4-D618-4020-8C32-C560D2C99099}" type="parTrans" cxnId="{9CBD1FDE-A91E-41ED-970C-346D2CAD888E}">
      <dgm:prSet/>
      <dgm:spPr/>
      <dgm:t>
        <a:bodyPr/>
        <a:lstStyle/>
        <a:p>
          <a:endParaRPr lang="ru-RU"/>
        </a:p>
      </dgm:t>
    </dgm:pt>
    <dgm:pt modelId="{22DB4649-EE1D-4BCF-AD91-BBD041532B4F}" type="sibTrans" cxnId="{9CBD1FDE-A91E-41ED-970C-346D2CAD888E}">
      <dgm:prSet/>
      <dgm:spPr/>
      <dgm:t>
        <a:bodyPr/>
        <a:lstStyle/>
        <a:p>
          <a:endParaRPr lang="ru-RU"/>
        </a:p>
      </dgm:t>
    </dgm:pt>
    <dgm:pt modelId="{6B3AF108-A90B-4770-BD42-9C296F2ABE49}">
      <dgm:prSet/>
      <dgm:spPr>
        <a:solidFill>
          <a:srgbClr val="993366"/>
        </a:solidFill>
      </dgm:spPr>
      <dgm:t>
        <a:bodyPr/>
        <a:lstStyle/>
        <a:p>
          <a:pPr rtl="0"/>
          <a:r>
            <a:rPr lang="ru-RU" b="1" dirty="0" smtClean="0"/>
            <a:t>Выводы в рецензии не опровергают выводов Эксперта</a:t>
          </a:r>
        </a:p>
      </dgm:t>
    </dgm:pt>
    <dgm:pt modelId="{A26CC2DC-0575-4E58-A920-8B596852EB18}" type="parTrans" cxnId="{F003DB99-6D5C-4CEA-A5BD-A7603F0C605B}">
      <dgm:prSet/>
      <dgm:spPr/>
      <dgm:t>
        <a:bodyPr/>
        <a:lstStyle/>
        <a:p>
          <a:endParaRPr lang="ru-RU"/>
        </a:p>
      </dgm:t>
    </dgm:pt>
    <dgm:pt modelId="{442081CA-298E-4AE3-B4BB-B5D6BD14B114}" type="sibTrans" cxnId="{F003DB99-6D5C-4CEA-A5BD-A7603F0C605B}">
      <dgm:prSet/>
      <dgm:spPr/>
      <dgm:t>
        <a:bodyPr/>
        <a:lstStyle/>
        <a:p>
          <a:endParaRPr lang="ru-RU"/>
        </a:p>
      </dgm:t>
    </dgm:pt>
    <dgm:pt modelId="{4A9A678C-28F5-4DD8-AF98-8813317D711F}">
      <dgm:prSet/>
      <dgm:spPr>
        <a:solidFill>
          <a:srgbClr val="993366"/>
        </a:solidFill>
      </dgm:spPr>
      <dgm:t>
        <a:bodyPr/>
        <a:lstStyle/>
        <a:p>
          <a:pPr rtl="0"/>
          <a:r>
            <a:rPr lang="ru-RU" b="1" dirty="0" smtClean="0"/>
            <a:t>Представлена только копия рецензии</a:t>
          </a:r>
          <a:endParaRPr lang="ru-RU" b="1" dirty="0"/>
        </a:p>
      </dgm:t>
    </dgm:pt>
    <dgm:pt modelId="{5A7A64C8-CABB-45A2-8B21-4E373DF94FAD}" type="parTrans" cxnId="{45254F9A-9B55-4D5B-A129-956C27EFE134}">
      <dgm:prSet/>
      <dgm:spPr/>
      <dgm:t>
        <a:bodyPr/>
        <a:lstStyle/>
        <a:p>
          <a:endParaRPr lang="ru-RU"/>
        </a:p>
      </dgm:t>
    </dgm:pt>
    <dgm:pt modelId="{EF3D6656-96CE-47E1-894E-26A1E5FF6BCC}" type="sibTrans" cxnId="{45254F9A-9B55-4D5B-A129-956C27EFE134}">
      <dgm:prSet/>
      <dgm:spPr/>
      <dgm:t>
        <a:bodyPr/>
        <a:lstStyle/>
        <a:p>
          <a:endParaRPr lang="ru-RU"/>
        </a:p>
      </dgm:t>
    </dgm:pt>
    <dgm:pt modelId="{06BCEFD1-AFA7-46CD-9D52-2A13736F6112}" type="pres">
      <dgm:prSet presAssocID="{11644C69-FE9A-47E2-80F1-CC4393A70D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F0D4EC-25B7-482F-92F8-0D6A8A7B323E}" type="pres">
      <dgm:prSet presAssocID="{0274F30D-A01B-4F90-BBD2-4F74CE2FC54D}" presName="node" presStyleLbl="node1" presStyleIdx="0" presStyleCnt="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3682C785-D633-430B-B849-B3B5D5EC1D9E}" type="pres">
      <dgm:prSet presAssocID="{009B761C-747E-4A15-A760-E1BB1F9BA59E}" presName="sibTrans" presStyleLbl="sibTrans1D1" presStyleIdx="0" presStyleCnt="4"/>
      <dgm:spPr/>
      <dgm:t>
        <a:bodyPr/>
        <a:lstStyle/>
        <a:p>
          <a:endParaRPr lang="ru-RU"/>
        </a:p>
      </dgm:t>
    </dgm:pt>
    <dgm:pt modelId="{EAB12C9A-02DF-4C46-B46F-40A601599B9E}" type="pres">
      <dgm:prSet presAssocID="{009B761C-747E-4A15-A760-E1BB1F9BA59E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D27F6855-7AEF-4372-8C3F-9D7F53FDD94C}" type="pres">
      <dgm:prSet presAssocID="{42DA1CE0-BAC6-4920-8526-5E0DD56059B4}" presName="node" presStyleLbl="node1" presStyleIdx="1" presStyleCnt="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C55B2D0E-F02B-4A8F-8EC1-45983F228AFA}" type="pres">
      <dgm:prSet presAssocID="{81A3ED51-8EDE-4915-AA99-2254C8A538C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268EAEB0-3CA4-4299-8740-20082FE8335B}" type="pres">
      <dgm:prSet presAssocID="{81A3ED51-8EDE-4915-AA99-2254C8A538C8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252B529E-0D66-4B37-9CD8-FB97F810458D}" type="pres">
      <dgm:prSet presAssocID="{89809554-26FB-4051-B53D-DCC9162145B1}" presName="node" presStyleLbl="node1" presStyleIdx="2" presStyleCnt="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AD3E1AB2-7310-449F-98EC-ED4499CE80BA}" type="pres">
      <dgm:prSet presAssocID="{22DB4649-EE1D-4BCF-AD91-BBD041532B4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585717B2-2EA1-464B-B7EF-3DD7BFA339C6}" type="pres">
      <dgm:prSet presAssocID="{22DB4649-EE1D-4BCF-AD91-BBD041532B4F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A17A7B17-4FA3-414A-8233-49BE70347106}" type="pres">
      <dgm:prSet presAssocID="{4A9A678C-28F5-4DD8-AF98-8813317D711F}" presName="node" presStyleLbl="node1" presStyleIdx="3" presStyleCnt="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2D5F6B69-8614-40C0-81E4-3942F63093C1}" type="pres">
      <dgm:prSet presAssocID="{EF3D6656-96CE-47E1-894E-26A1E5FF6BCC}" presName="sibTrans" presStyleLbl="sibTrans1D1" presStyleIdx="3" presStyleCnt="4"/>
      <dgm:spPr/>
      <dgm:t>
        <a:bodyPr/>
        <a:lstStyle/>
        <a:p>
          <a:endParaRPr lang="ru-RU"/>
        </a:p>
      </dgm:t>
    </dgm:pt>
    <dgm:pt modelId="{B1117EB2-940E-4F06-ACD1-4A6FD8B52B91}" type="pres">
      <dgm:prSet presAssocID="{EF3D6656-96CE-47E1-894E-26A1E5FF6BCC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FFFB09A7-61B6-4E23-9467-936F6AB4B5EC}" type="pres">
      <dgm:prSet presAssocID="{6B3AF108-A90B-4770-BD42-9C296F2ABE49}" presName="node" presStyleLbl="node1" presStyleIdx="4" presStyleCnt="5" custLinFactNeighborX="53404" custLinFactNeighborY="96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F003DB99-6D5C-4CEA-A5BD-A7603F0C605B}" srcId="{11644C69-FE9A-47E2-80F1-CC4393A70D1F}" destId="{6B3AF108-A90B-4770-BD42-9C296F2ABE49}" srcOrd="4" destOrd="0" parTransId="{A26CC2DC-0575-4E58-A920-8B596852EB18}" sibTransId="{442081CA-298E-4AE3-B4BB-B5D6BD14B114}"/>
    <dgm:cxn modelId="{2D3AE7A2-6BF9-4D2E-827A-E9DEEFB6CA3C}" type="presOf" srcId="{89809554-26FB-4051-B53D-DCC9162145B1}" destId="{252B529E-0D66-4B37-9CD8-FB97F810458D}" srcOrd="0" destOrd="0" presId="urn:microsoft.com/office/officeart/2005/8/layout/bProcess3"/>
    <dgm:cxn modelId="{8D65246F-4541-4C4A-B353-2CD2A340DE30}" type="presOf" srcId="{009B761C-747E-4A15-A760-E1BB1F9BA59E}" destId="{3682C785-D633-430B-B849-B3B5D5EC1D9E}" srcOrd="0" destOrd="0" presId="urn:microsoft.com/office/officeart/2005/8/layout/bProcess3"/>
    <dgm:cxn modelId="{B3DC8FF1-8419-4FA4-9580-2ABAF769B4C1}" type="presOf" srcId="{009B761C-747E-4A15-A760-E1BB1F9BA59E}" destId="{EAB12C9A-02DF-4C46-B46F-40A601599B9E}" srcOrd="1" destOrd="0" presId="urn:microsoft.com/office/officeart/2005/8/layout/bProcess3"/>
    <dgm:cxn modelId="{CD9F66E4-AE33-45CE-A431-84CC138CAAE9}" type="presOf" srcId="{81A3ED51-8EDE-4915-AA99-2254C8A538C8}" destId="{268EAEB0-3CA4-4299-8740-20082FE8335B}" srcOrd="1" destOrd="0" presId="urn:microsoft.com/office/officeart/2005/8/layout/bProcess3"/>
    <dgm:cxn modelId="{9CBD1FDE-A91E-41ED-970C-346D2CAD888E}" srcId="{11644C69-FE9A-47E2-80F1-CC4393A70D1F}" destId="{89809554-26FB-4051-B53D-DCC9162145B1}" srcOrd="2" destOrd="0" parTransId="{0C5C10D4-D618-4020-8C32-C560D2C99099}" sibTransId="{22DB4649-EE1D-4BCF-AD91-BBD041532B4F}"/>
    <dgm:cxn modelId="{171E7056-89FC-4209-845F-43E47BDE5E87}" type="presOf" srcId="{11644C69-FE9A-47E2-80F1-CC4393A70D1F}" destId="{06BCEFD1-AFA7-46CD-9D52-2A13736F6112}" srcOrd="0" destOrd="0" presId="urn:microsoft.com/office/officeart/2005/8/layout/bProcess3"/>
    <dgm:cxn modelId="{5E4D00F5-75A5-4949-ACE4-68A513AD2950}" type="presOf" srcId="{4A9A678C-28F5-4DD8-AF98-8813317D711F}" destId="{A17A7B17-4FA3-414A-8233-49BE70347106}" srcOrd="0" destOrd="0" presId="urn:microsoft.com/office/officeart/2005/8/layout/bProcess3"/>
    <dgm:cxn modelId="{AC1647C9-09F1-437A-842C-E939D3DB4E53}" type="presOf" srcId="{EF3D6656-96CE-47E1-894E-26A1E5FF6BCC}" destId="{B1117EB2-940E-4F06-ACD1-4A6FD8B52B91}" srcOrd="1" destOrd="0" presId="urn:microsoft.com/office/officeart/2005/8/layout/bProcess3"/>
    <dgm:cxn modelId="{8E9D8491-C804-4331-B73D-35817DDF1FA2}" srcId="{11644C69-FE9A-47E2-80F1-CC4393A70D1F}" destId="{0274F30D-A01B-4F90-BBD2-4F74CE2FC54D}" srcOrd="0" destOrd="0" parTransId="{1AEA0E23-B91D-422B-B2E9-301B8EB6A0D9}" sibTransId="{009B761C-747E-4A15-A760-E1BB1F9BA59E}"/>
    <dgm:cxn modelId="{45254F9A-9B55-4D5B-A129-956C27EFE134}" srcId="{11644C69-FE9A-47E2-80F1-CC4393A70D1F}" destId="{4A9A678C-28F5-4DD8-AF98-8813317D711F}" srcOrd="3" destOrd="0" parTransId="{5A7A64C8-CABB-45A2-8B21-4E373DF94FAD}" sibTransId="{EF3D6656-96CE-47E1-894E-26A1E5FF6BCC}"/>
    <dgm:cxn modelId="{05245DE9-48E6-4EE7-9192-5582B22A684E}" type="presOf" srcId="{81A3ED51-8EDE-4915-AA99-2254C8A538C8}" destId="{C55B2D0E-F02B-4A8F-8EC1-45983F228AFA}" srcOrd="0" destOrd="0" presId="urn:microsoft.com/office/officeart/2005/8/layout/bProcess3"/>
    <dgm:cxn modelId="{1782FFF0-5592-45F8-AE97-916EEEC9AFFF}" type="presOf" srcId="{EF3D6656-96CE-47E1-894E-26A1E5FF6BCC}" destId="{2D5F6B69-8614-40C0-81E4-3942F63093C1}" srcOrd="0" destOrd="0" presId="urn:microsoft.com/office/officeart/2005/8/layout/bProcess3"/>
    <dgm:cxn modelId="{7F90D64D-9B9A-4C0A-AACD-4354CD00D0BF}" type="presOf" srcId="{22DB4649-EE1D-4BCF-AD91-BBD041532B4F}" destId="{AD3E1AB2-7310-449F-98EC-ED4499CE80BA}" srcOrd="0" destOrd="0" presId="urn:microsoft.com/office/officeart/2005/8/layout/bProcess3"/>
    <dgm:cxn modelId="{54E5C383-BEF9-425C-A640-18A60A798E8A}" type="presOf" srcId="{42DA1CE0-BAC6-4920-8526-5E0DD56059B4}" destId="{D27F6855-7AEF-4372-8C3F-9D7F53FDD94C}" srcOrd="0" destOrd="0" presId="urn:microsoft.com/office/officeart/2005/8/layout/bProcess3"/>
    <dgm:cxn modelId="{461D483F-9582-4665-B525-4C0527AD3E5E}" type="presOf" srcId="{0274F30D-A01B-4F90-BBD2-4F74CE2FC54D}" destId="{B6F0D4EC-25B7-482F-92F8-0D6A8A7B323E}" srcOrd="0" destOrd="0" presId="urn:microsoft.com/office/officeart/2005/8/layout/bProcess3"/>
    <dgm:cxn modelId="{97C5602C-1C46-4C38-8CDA-9F7419BC6AF8}" srcId="{11644C69-FE9A-47E2-80F1-CC4393A70D1F}" destId="{42DA1CE0-BAC6-4920-8526-5E0DD56059B4}" srcOrd="1" destOrd="0" parTransId="{3FF0C07A-14DB-4A40-82F0-515475F36AFB}" sibTransId="{81A3ED51-8EDE-4915-AA99-2254C8A538C8}"/>
    <dgm:cxn modelId="{35748F9B-C49C-41E8-ADD7-137B3BB3CE31}" type="presOf" srcId="{6B3AF108-A90B-4770-BD42-9C296F2ABE49}" destId="{FFFB09A7-61B6-4E23-9467-936F6AB4B5EC}" srcOrd="0" destOrd="0" presId="urn:microsoft.com/office/officeart/2005/8/layout/bProcess3"/>
    <dgm:cxn modelId="{FBE80F4C-36B8-44DD-A14A-1F4838C17CC4}" type="presOf" srcId="{22DB4649-EE1D-4BCF-AD91-BBD041532B4F}" destId="{585717B2-2EA1-464B-B7EF-3DD7BFA339C6}" srcOrd="1" destOrd="0" presId="urn:microsoft.com/office/officeart/2005/8/layout/bProcess3"/>
    <dgm:cxn modelId="{EF572FCE-2777-4C7A-AEAE-62AF99EC057F}" type="presParOf" srcId="{06BCEFD1-AFA7-46CD-9D52-2A13736F6112}" destId="{B6F0D4EC-25B7-482F-92F8-0D6A8A7B323E}" srcOrd="0" destOrd="0" presId="urn:microsoft.com/office/officeart/2005/8/layout/bProcess3"/>
    <dgm:cxn modelId="{167BFBFA-87CE-4227-9E28-2B0163253BD4}" type="presParOf" srcId="{06BCEFD1-AFA7-46CD-9D52-2A13736F6112}" destId="{3682C785-D633-430B-B849-B3B5D5EC1D9E}" srcOrd="1" destOrd="0" presId="urn:microsoft.com/office/officeart/2005/8/layout/bProcess3"/>
    <dgm:cxn modelId="{7C690481-562B-4E8D-9C3E-341F613A6378}" type="presParOf" srcId="{3682C785-D633-430B-B849-B3B5D5EC1D9E}" destId="{EAB12C9A-02DF-4C46-B46F-40A601599B9E}" srcOrd="0" destOrd="0" presId="urn:microsoft.com/office/officeart/2005/8/layout/bProcess3"/>
    <dgm:cxn modelId="{83BE6F03-C98D-4A35-9BAD-7A96F648AF3C}" type="presParOf" srcId="{06BCEFD1-AFA7-46CD-9D52-2A13736F6112}" destId="{D27F6855-7AEF-4372-8C3F-9D7F53FDD94C}" srcOrd="2" destOrd="0" presId="urn:microsoft.com/office/officeart/2005/8/layout/bProcess3"/>
    <dgm:cxn modelId="{0CDB8EAD-8BD0-43AA-8EC1-3A79AD0C7B92}" type="presParOf" srcId="{06BCEFD1-AFA7-46CD-9D52-2A13736F6112}" destId="{C55B2D0E-F02B-4A8F-8EC1-45983F228AFA}" srcOrd="3" destOrd="0" presId="urn:microsoft.com/office/officeart/2005/8/layout/bProcess3"/>
    <dgm:cxn modelId="{BE91A790-5707-4815-BCEF-3A6AA4ACFFA1}" type="presParOf" srcId="{C55B2D0E-F02B-4A8F-8EC1-45983F228AFA}" destId="{268EAEB0-3CA4-4299-8740-20082FE8335B}" srcOrd="0" destOrd="0" presId="urn:microsoft.com/office/officeart/2005/8/layout/bProcess3"/>
    <dgm:cxn modelId="{1EEAEDD7-E232-4FF9-9714-50E30F09B012}" type="presParOf" srcId="{06BCEFD1-AFA7-46CD-9D52-2A13736F6112}" destId="{252B529E-0D66-4B37-9CD8-FB97F810458D}" srcOrd="4" destOrd="0" presId="urn:microsoft.com/office/officeart/2005/8/layout/bProcess3"/>
    <dgm:cxn modelId="{B9CB1BDE-5E50-413E-A73F-871DC10034CA}" type="presParOf" srcId="{06BCEFD1-AFA7-46CD-9D52-2A13736F6112}" destId="{AD3E1AB2-7310-449F-98EC-ED4499CE80BA}" srcOrd="5" destOrd="0" presId="urn:microsoft.com/office/officeart/2005/8/layout/bProcess3"/>
    <dgm:cxn modelId="{9CCA19E3-3F8A-4DE9-B5EE-D5F6258B15E3}" type="presParOf" srcId="{AD3E1AB2-7310-449F-98EC-ED4499CE80BA}" destId="{585717B2-2EA1-464B-B7EF-3DD7BFA339C6}" srcOrd="0" destOrd="0" presId="urn:microsoft.com/office/officeart/2005/8/layout/bProcess3"/>
    <dgm:cxn modelId="{914FB982-A102-42C3-81A4-8BA84127C085}" type="presParOf" srcId="{06BCEFD1-AFA7-46CD-9D52-2A13736F6112}" destId="{A17A7B17-4FA3-414A-8233-49BE70347106}" srcOrd="6" destOrd="0" presId="urn:microsoft.com/office/officeart/2005/8/layout/bProcess3"/>
    <dgm:cxn modelId="{890E730D-4A49-4569-A38D-0B4D5B40C6F9}" type="presParOf" srcId="{06BCEFD1-AFA7-46CD-9D52-2A13736F6112}" destId="{2D5F6B69-8614-40C0-81E4-3942F63093C1}" srcOrd="7" destOrd="0" presId="urn:microsoft.com/office/officeart/2005/8/layout/bProcess3"/>
    <dgm:cxn modelId="{4CE679EA-76BC-4DA3-B9C7-279415CBF959}" type="presParOf" srcId="{2D5F6B69-8614-40C0-81E4-3942F63093C1}" destId="{B1117EB2-940E-4F06-ACD1-4A6FD8B52B91}" srcOrd="0" destOrd="0" presId="urn:microsoft.com/office/officeart/2005/8/layout/bProcess3"/>
    <dgm:cxn modelId="{541762DF-A6ED-40E8-9E21-0084CEBA6C27}" type="presParOf" srcId="{06BCEFD1-AFA7-46CD-9D52-2A13736F6112}" destId="{FFFB09A7-61B6-4E23-9467-936F6AB4B5E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A70D95-A4E5-49FA-8459-FC6F40FCEEE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12BDCE-0B94-40C0-9125-E6F409E548D9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3600" b="1" dirty="0" smtClean="0"/>
            <a:t>Рецензия – ЗАКЛЮЧЕНИЕ СПЕЦИАЛИСТА </a:t>
          </a:r>
          <a:endParaRPr lang="ru-RU" sz="3600" dirty="0"/>
        </a:p>
      </dgm:t>
    </dgm:pt>
    <dgm:pt modelId="{7A96F427-310E-4197-9CA2-43F55F16E948}" type="parTrans" cxnId="{B5F7A001-92BA-4C05-8517-93371E81DB25}">
      <dgm:prSet/>
      <dgm:spPr/>
      <dgm:t>
        <a:bodyPr/>
        <a:lstStyle/>
        <a:p>
          <a:endParaRPr lang="ru-RU"/>
        </a:p>
      </dgm:t>
    </dgm:pt>
    <dgm:pt modelId="{67507659-EE5A-4E94-8ED1-9F0D6334BF07}" type="sibTrans" cxnId="{B5F7A001-92BA-4C05-8517-93371E81DB25}">
      <dgm:prSet/>
      <dgm:spPr/>
      <dgm:t>
        <a:bodyPr/>
        <a:lstStyle/>
        <a:p>
          <a:endParaRPr lang="ru-RU"/>
        </a:p>
      </dgm:t>
    </dgm:pt>
    <dgm:pt modelId="{35AC8E79-CD0A-48C7-B49B-F240250B017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3200" b="1" dirty="0" smtClean="0"/>
            <a:t>Направить ОРИГИНАЛ заключение специалиста (рецензию) через канцелярию суда</a:t>
          </a:r>
          <a:endParaRPr lang="ru-RU" sz="3200" dirty="0"/>
        </a:p>
      </dgm:t>
    </dgm:pt>
    <dgm:pt modelId="{B3F67236-56EB-4979-9DFC-FDBE95B7B117}" type="parTrans" cxnId="{2FC33294-7C71-447F-A534-12E4863C3D4E}">
      <dgm:prSet/>
      <dgm:spPr/>
      <dgm:t>
        <a:bodyPr/>
        <a:lstStyle/>
        <a:p>
          <a:endParaRPr lang="ru-RU"/>
        </a:p>
      </dgm:t>
    </dgm:pt>
    <dgm:pt modelId="{A0DFE303-A9D8-4BBE-B64F-065642E9C364}" type="sibTrans" cxnId="{2FC33294-7C71-447F-A534-12E4863C3D4E}">
      <dgm:prSet/>
      <dgm:spPr/>
      <dgm:t>
        <a:bodyPr/>
        <a:lstStyle/>
        <a:p>
          <a:endParaRPr lang="ru-RU"/>
        </a:p>
      </dgm:t>
    </dgm:pt>
    <dgm:pt modelId="{25214BE3-C4E5-4A0A-B846-1072ECDE8551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3000" b="1" dirty="0" smtClean="0"/>
            <a:t>Указать тезисы и основные выводы заключения специалиста в ходатайстве о назначении повторной экспертизы</a:t>
          </a:r>
          <a:endParaRPr lang="ru-RU" sz="3000" dirty="0"/>
        </a:p>
      </dgm:t>
    </dgm:pt>
    <dgm:pt modelId="{B49B744E-D3AE-484C-81C6-7122ADD47315}" type="parTrans" cxnId="{8E073D68-5E45-4A59-AEFA-F5DE4DA4335E}">
      <dgm:prSet/>
      <dgm:spPr/>
      <dgm:t>
        <a:bodyPr/>
        <a:lstStyle/>
        <a:p>
          <a:endParaRPr lang="ru-RU"/>
        </a:p>
      </dgm:t>
    </dgm:pt>
    <dgm:pt modelId="{B97FC1C3-6C4B-447B-B8B5-133D9C7FCE58}" type="sibTrans" cxnId="{8E073D68-5E45-4A59-AEFA-F5DE4DA4335E}">
      <dgm:prSet/>
      <dgm:spPr/>
      <dgm:t>
        <a:bodyPr/>
        <a:lstStyle/>
        <a:p>
          <a:endParaRPr lang="ru-RU"/>
        </a:p>
      </dgm:t>
    </dgm:pt>
    <dgm:pt modelId="{4B52B9B2-CF72-4F19-ADA3-EF266356753B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4000" b="1" smtClean="0"/>
            <a:t>Привлечь специалиста в судебное заседание</a:t>
          </a:r>
          <a:endParaRPr lang="ru-RU" sz="4000"/>
        </a:p>
      </dgm:t>
    </dgm:pt>
    <dgm:pt modelId="{94720308-73C8-434E-B39A-199F24B7A56F}" type="parTrans" cxnId="{EACBE7C1-9306-4E82-9D78-C0959FA57DC3}">
      <dgm:prSet/>
      <dgm:spPr/>
      <dgm:t>
        <a:bodyPr/>
        <a:lstStyle/>
        <a:p>
          <a:endParaRPr lang="ru-RU"/>
        </a:p>
      </dgm:t>
    </dgm:pt>
    <dgm:pt modelId="{20204683-19D5-4FA5-8370-5BBA52E0A54C}" type="sibTrans" cxnId="{EACBE7C1-9306-4E82-9D78-C0959FA57DC3}">
      <dgm:prSet/>
      <dgm:spPr/>
      <dgm:t>
        <a:bodyPr/>
        <a:lstStyle/>
        <a:p>
          <a:endParaRPr lang="ru-RU"/>
        </a:p>
      </dgm:t>
    </dgm:pt>
    <dgm:pt modelId="{B4E690DD-1846-4EC3-936D-1D0C7DA07BCA}" type="pres">
      <dgm:prSet presAssocID="{CCA70D95-A4E5-49FA-8459-FC6F40FCEE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2D5F45-EFA7-41F9-BE6F-136BB404140D}" type="pres">
      <dgm:prSet presAssocID="{4B52B9B2-CF72-4F19-ADA3-EF266356753B}" presName="boxAndChildren" presStyleCnt="0"/>
      <dgm:spPr/>
    </dgm:pt>
    <dgm:pt modelId="{ECA608EE-EB3D-4E77-8470-6336B0D4E5E0}" type="pres">
      <dgm:prSet presAssocID="{4B52B9B2-CF72-4F19-ADA3-EF266356753B}" presName="parentTextBox" presStyleLbl="node1" presStyleIdx="0" presStyleCnt="4" custLinFactNeighborX="-1311" custLinFactNeighborY="-3199"/>
      <dgm:spPr/>
      <dgm:t>
        <a:bodyPr/>
        <a:lstStyle/>
        <a:p>
          <a:endParaRPr lang="ru-RU"/>
        </a:p>
      </dgm:t>
    </dgm:pt>
    <dgm:pt modelId="{F882F88A-A3CA-4082-8256-2EE8798FF012}" type="pres">
      <dgm:prSet presAssocID="{A0DFE303-A9D8-4BBE-B64F-065642E9C364}" presName="sp" presStyleCnt="0"/>
      <dgm:spPr/>
    </dgm:pt>
    <dgm:pt modelId="{6306910A-1175-4A1E-99AF-D87515AD1181}" type="pres">
      <dgm:prSet presAssocID="{35AC8E79-CD0A-48C7-B49B-F240250B017F}" presName="arrowAndChildren" presStyleCnt="0"/>
      <dgm:spPr/>
    </dgm:pt>
    <dgm:pt modelId="{C3728861-A3C9-439A-B715-5487C8D0E99C}" type="pres">
      <dgm:prSet presAssocID="{35AC8E79-CD0A-48C7-B49B-F240250B017F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ED8BC9A9-37DE-4C0B-B0A5-B713A4AE9EDE}" type="pres">
      <dgm:prSet presAssocID="{B97FC1C3-6C4B-447B-B8B5-133D9C7FCE58}" presName="sp" presStyleCnt="0"/>
      <dgm:spPr/>
    </dgm:pt>
    <dgm:pt modelId="{F9AB1790-CA2D-44F4-AA18-44DBF46EF7E0}" type="pres">
      <dgm:prSet presAssocID="{25214BE3-C4E5-4A0A-B846-1072ECDE8551}" presName="arrowAndChildren" presStyleCnt="0"/>
      <dgm:spPr/>
    </dgm:pt>
    <dgm:pt modelId="{F1FB1CAA-5C51-43B8-8987-8674E59A5635}" type="pres">
      <dgm:prSet presAssocID="{25214BE3-C4E5-4A0A-B846-1072ECDE8551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8E60F895-224A-4409-A5BC-DCDAAD70C4B6}" type="pres">
      <dgm:prSet presAssocID="{67507659-EE5A-4E94-8ED1-9F0D6334BF07}" presName="sp" presStyleCnt="0"/>
      <dgm:spPr/>
    </dgm:pt>
    <dgm:pt modelId="{4B7D9318-A04A-4523-81A9-8A6B448032F4}" type="pres">
      <dgm:prSet presAssocID="{5C12BDCE-0B94-40C0-9125-E6F409E548D9}" presName="arrowAndChildren" presStyleCnt="0"/>
      <dgm:spPr/>
    </dgm:pt>
    <dgm:pt modelId="{B93D98C2-4959-48D5-B234-41CF65C809ED}" type="pres">
      <dgm:prSet presAssocID="{5C12BDCE-0B94-40C0-9125-E6F409E548D9}" presName="parentTextArrow" presStyleLbl="node1" presStyleIdx="3" presStyleCnt="4" custLinFactNeighborX="-1311" custLinFactNeighborY="-413"/>
      <dgm:spPr/>
      <dgm:t>
        <a:bodyPr/>
        <a:lstStyle/>
        <a:p>
          <a:endParaRPr lang="ru-RU"/>
        </a:p>
      </dgm:t>
    </dgm:pt>
  </dgm:ptLst>
  <dgm:cxnLst>
    <dgm:cxn modelId="{19B837C0-2F2D-4B4F-89F2-798803D5C27D}" type="presOf" srcId="{5C12BDCE-0B94-40C0-9125-E6F409E548D9}" destId="{B93D98C2-4959-48D5-B234-41CF65C809ED}" srcOrd="0" destOrd="0" presId="urn:microsoft.com/office/officeart/2005/8/layout/process4"/>
    <dgm:cxn modelId="{2FC33294-7C71-447F-A534-12E4863C3D4E}" srcId="{CCA70D95-A4E5-49FA-8459-FC6F40FCEEE6}" destId="{35AC8E79-CD0A-48C7-B49B-F240250B017F}" srcOrd="2" destOrd="0" parTransId="{B3F67236-56EB-4979-9DFC-FDBE95B7B117}" sibTransId="{A0DFE303-A9D8-4BBE-B64F-065642E9C364}"/>
    <dgm:cxn modelId="{8E073D68-5E45-4A59-AEFA-F5DE4DA4335E}" srcId="{CCA70D95-A4E5-49FA-8459-FC6F40FCEEE6}" destId="{25214BE3-C4E5-4A0A-B846-1072ECDE8551}" srcOrd="1" destOrd="0" parTransId="{B49B744E-D3AE-484C-81C6-7122ADD47315}" sibTransId="{B97FC1C3-6C4B-447B-B8B5-133D9C7FCE58}"/>
    <dgm:cxn modelId="{EACBE7C1-9306-4E82-9D78-C0959FA57DC3}" srcId="{CCA70D95-A4E5-49FA-8459-FC6F40FCEEE6}" destId="{4B52B9B2-CF72-4F19-ADA3-EF266356753B}" srcOrd="3" destOrd="0" parTransId="{94720308-73C8-434E-B39A-199F24B7A56F}" sibTransId="{20204683-19D5-4FA5-8370-5BBA52E0A54C}"/>
    <dgm:cxn modelId="{B5F7A001-92BA-4C05-8517-93371E81DB25}" srcId="{CCA70D95-A4E5-49FA-8459-FC6F40FCEEE6}" destId="{5C12BDCE-0B94-40C0-9125-E6F409E548D9}" srcOrd="0" destOrd="0" parTransId="{7A96F427-310E-4197-9CA2-43F55F16E948}" sibTransId="{67507659-EE5A-4E94-8ED1-9F0D6334BF07}"/>
    <dgm:cxn modelId="{DE9AFF65-E975-423A-B267-ECEBED79A5C8}" type="presOf" srcId="{CCA70D95-A4E5-49FA-8459-FC6F40FCEEE6}" destId="{B4E690DD-1846-4EC3-936D-1D0C7DA07BCA}" srcOrd="0" destOrd="0" presId="urn:microsoft.com/office/officeart/2005/8/layout/process4"/>
    <dgm:cxn modelId="{CC22BC1D-7FDF-42D1-9894-E078BADF7D15}" type="presOf" srcId="{25214BE3-C4E5-4A0A-B846-1072ECDE8551}" destId="{F1FB1CAA-5C51-43B8-8987-8674E59A5635}" srcOrd="0" destOrd="0" presId="urn:microsoft.com/office/officeart/2005/8/layout/process4"/>
    <dgm:cxn modelId="{A7383AD4-7F5B-4504-A08B-6B0D4B5B6E5D}" type="presOf" srcId="{35AC8E79-CD0A-48C7-B49B-F240250B017F}" destId="{C3728861-A3C9-439A-B715-5487C8D0E99C}" srcOrd="0" destOrd="0" presId="urn:microsoft.com/office/officeart/2005/8/layout/process4"/>
    <dgm:cxn modelId="{2C4BF6D4-7B79-453E-B4BC-F2550616A48A}" type="presOf" srcId="{4B52B9B2-CF72-4F19-ADA3-EF266356753B}" destId="{ECA608EE-EB3D-4E77-8470-6336B0D4E5E0}" srcOrd="0" destOrd="0" presId="urn:microsoft.com/office/officeart/2005/8/layout/process4"/>
    <dgm:cxn modelId="{DFC1AF68-8306-493B-986B-478B54A14E34}" type="presParOf" srcId="{B4E690DD-1846-4EC3-936D-1D0C7DA07BCA}" destId="{662D5F45-EFA7-41F9-BE6F-136BB404140D}" srcOrd="0" destOrd="0" presId="urn:microsoft.com/office/officeart/2005/8/layout/process4"/>
    <dgm:cxn modelId="{763BC056-03DC-4DB3-9AC1-13AAE78A9785}" type="presParOf" srcId="{662D5F45-EFA7-41F9-BE6F-136BB404140D}" destId="{ECA608EE-EB3D-4E77-8470-6336B0D4E5E0}" srcOrd="0" destOrd="0" presId="urn:microsoft.com/office/officeart/2005/8/layout/process4"/>
    <dgm:cxn modelId="{8A9B63CB-20BD-4C55-A048-BB100466E983}" type="presParOf" srcId="{B4E690DD-1846-4EC3-936D-1D0C7DA07BCA}" destId="{F882F88A-A3CA-4082-8256-2EE8798FF012}" srcOrd="1" destOrd="0" presId="urn:microsoft.com/office/officeart/2005/8/layout/process4"/>
    <dgm:cxn modelId="{CF81E097-483F-4268-9CB1-83C26B197F6D}" type="presParOf" srcId="{B4E690DD-1846-4EC3-936D-1D0C7DA07BCA}" destId="{6306910A-1175-4A1E-99AF-D87515AD1181}" srcOrd="2" destOrd="0" presId="urn:microsoft.com/office/officeart/2005/8/layout/process4"/>
    <dgm:cxn modelId="{DEBADB6B-AD29-41DC-96FA-31CFAD88852D}" type="presParOf" srcId="{6306910A-1175-4A1E-99AF-D87515AD1181}" destId="{C3728861-A3C9-439A-B715-5487C8D0E99C}" srcOrd="0" destOrd="0" presId="urn:microsoft.com/office/officeart/2005/8/layout/process4"/>
    <dgm:cxn modelId="{F7A65BA2-3220-42CC-96E3-DA2493F05608}" type="presParOf" srcId="{B4E690DD-1846-4EC3-936D-1D0C7DA07BCA}" destId="{ED8BC9A9-37DE-4C0B-B0A5-B713A4AE9EDE}" srcOrd="3" destOrd="0" presId="urn:microsoft.com/office/officeart/2005/8/layout/process4"/>
    <dgm:cxn modelId="{68940A29-3F0F-4F79-A54D-FE880167198A}" type="presParOf" srcId="{B4E690DD-1846-4EC3-936D-1D0C7DA07BCA}" destId="{F9AB1790-CA2D-44F4-AA18-44DBF46EF7E0}" srcOrd="4" destOrd="0" presId="urn:microsoft.com/office/officeart/2005/8/layout/process4"/>
    <dgm:cxn modelId="{8E024215-32DF-40AB-9A98-9FB6B12FDB4B}" type="presParOf" srcId="{F9AB1790-CA2D-44F4-AA18-44DBF46EF7E0}" destId="{F1FB1CAA-5C51-43B8-8987-8674E59A5635}" srcOrd="0" destOrd="0" presId="urn:microsoft.com/office/officeart/2005/8/layout/process4"/>
    <dgm:cxn modelId="{55E10C69-AFFD-40EE-A3D0-FFA1133FF9C2}" type="presParOf" srcId="{B4E690DD-1846-4EC3-936D-1D0C7DA07BCA}" destId="{8E60F895-224A-4409-A5BC-DCDAAD70C4B6}" srcOrd="5" destOrd="0" presId="urn:microsoft.com/office/officeart/2005/8/layout/process4"/>
    <dgm:cxn modelId="{D9375ADD-4E68-464B-97DD-FA11B80ECB56}" type="presParOf" srcId="{B4E690DD-1846-4EC3-936D-1D0C7DA07BCA}" destId="{4B7D9318-A04A-4523-81A9-8A6B448032F4}" srcOrd="6" destOrd="0" presId="urn:microsoft.com/office/officeart/2005/8/layout/process4"/>
    <dgm:cxn modelId="{8268349A-5BAD-47D0-A205-93C2E5A5C7FF}" type="presParOf" srcId="{4B7D9318-A04A-4523-81A9-8A6B448032F4}" destId="{B93D98C2-4959-48D5-B234-41CF65C809E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E2B70-4723-4B53-9230-1CE086F9A5AB}">
      <dsp:nvSpPr>
        <dsp:cNvPr id="0" name=""/>
        <dsp:cNvSpPr/>
      </dsp:nvSpPr>
      <dsp:spPr>
        <a:xfrm>
          <a:off x="914320" y="0"/>
          <a:ext cx="10362303" cy="66416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2787C-ADFB-49A5-B4AF-A1ABE9B1B7F1}">
      <dsp:nvSpPr>
        <dsp:cNvPr id="0" name=""/>
        <dsp:cNvSpPr/>
      </dsp:nvSpPr>
      <dsp:spPr>
        <a:xfrm>
          <a:off x="4166" y="1992498"/>
          <a:ext cx="2707246" cy="2656665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Определяющую роль в качестве судебных экспертиз является компетентность и квалификация судебного эксперта; </a:t>
          </a:r>
          <a:endParaRPr lang="ru-RU" sz="1800" kern="1200"/>
        </a:p>
      </dsp:txBody>
      <dsp:txXfrm>
        <a:off x="133854" y="2122186"/>
        <a:ext cx="2447870" cy="2397289"/>
      </dsp:txXfrm>
    </dsp:sp>
    <dsp:sp modelId="{4B43705A-C92D-4CC1-B3D7-800911ABF7A5}">
      <dsp:nvSpPr>
        <dsp:cNvPr id="0" name=""/>
        <dsp:cNvSpPr/>
      </dsp:nvSpPr>
      <dsp:spPr>
        <a:xfrm>
          <a:off x="3162621" y="1992498"/>
          <a:ext cx="2707246" cy="2656665"/>
        </a:xfrm>
        <a:prstGeom prst="roundRect">
          <a:avLst/>
        </a:prstGeom>
        <a:solidFill>
          <a:srgbClr val="BB46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Судебные эксперты в своих заключениях допускают те же ошибки, которые оценщики допускают в своих отчетах, которые могут выявить лишь лица, обладающие специальными знаниями;  </a:t>
          </a:r>
          <a:endParaRPr lang="ru-RU" sz="1700" kern="1200" dirty="0"/>
        </a:p>
      </dsp:txBody>
      <dsp:txXfrm>
        <a:off x="3292309" y="2122186"/>
        <a:ext cx="2447870" cy="2397289"/>
      </dsp:txXfrm>
    </dsp:sp>
    <dsp:sp modelId="{820DA5C6-2ADF-4873-B6B2-44E6C8FA376A}">
      <dsp:nvSpPr>
        <dsp:cNvPr id="0" name=""/>
        <dsp:cNvSpPr/>
      </dsp:nvSpPr>
      <dsp:spPr>
        <a:xfrm>
          <a:off x="6321076" y="1992498"/>
          <a:ext cx="2707246" cy="265666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В результате анализа было выявлено, что судебные эксперты не несут практически никакой ответственности за выданное заключение; </a:t>
          </a:r>
          <a:endParaRPr lang="ru-RU" sz="1800" kern="1200"/>
        </a:p>
      </dsp:txBody>
      <dsp:txXfrm>
        <a:off x="6450764" y="2122186"/>
        <a:ext cx="2447870" cy="2397289"/>
      </dsp:txXfrm>
    </dsp:sp>
    <dsp:sp modelId="{66895FF2-92DF-4318-880F-80EEEF15EAA8}">
      <dsp:nvSpPr>
        <dsp:cNvPr id="0" name=""/>
        <dsp:cNvSpPr/>
      </dsp:nvSpPr>
      <dsp:spPr>
        <a:xfrm>
          <a:off x="9479531" y="1992498"/>
          <a:ext cx="2707246" cy="2656665"/>
        </a:xfrm>
        <a:prstGeom prst="roundRect">
          <a:avLst/>
        </a:prstGeom>
        <a:solidFill>
          <a:srgbClr val="99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Рецензирование заключения эксперта является одним из инструментов выявления допущенных ошибок, и как следствие, предупреждение вынесения незаконных и несправедливых решений; </a:t>
          </a:r>
          <a:endParaRPr lang="ru-RU" sz="1700" kern="1200"/>
        </a:p>
      </dsp:txBody>
      <dsp:txXfrm>
        <a:off x="9609219" y="2122186"/>
        <a:ext cx="2447870" cy="2397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2C785-D633-430B-B849-B3B5D5EC1D9E}">
      <dsp:nvSpPr>
        <dsp:cNvPr id="0" name=""/>
        <dsp:cNvSpPr/>
      </dsp:nvSpPr>
      <dsp:spPr>
        <a:xfrm>
          <a:off x="3949528" y="853349"/>
          <a:ext cx="6551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5174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59971" y="895640"/>
        <a:ext cx="34288" cy="6857"/>
      </dsp:txXfrm>
    </dsp:sp>
    <dsp:sp modelId="{B6F0D4EC-25B7-482F-92F8-0D6A8A7B323E}">
      <dsp:nvSpPr>
        <dsp:cNvPr id="0" name=""/>
        <dsp:cNvSpPr/>
      </dsp:nvSpPr>
      <dsp:spPr>
        <a:xfrm>
          <a:off x="969700" y="4580"/>
          <a:ext cx="2981628" cy="1788976"/>
        </a:xfrm>
        <a:prstGeom prst="round2DiagRect">
          <a:avLst/>
        </a:prstGeom>
        <a:solidFill>
          <a:srgbClr val="99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Статус РЕЦЕНЗИИ процессуально не закреплен</a:t>
          </a:r>
          <a:endParaRPr lang="ru-RU" sz="1900" kern="1200" dirty="0"/>
        </a:p>
      </dsp:txBody>
      <dsp:txXfrm>
        <a:off x="1057031" y="91911"/>
        <a:ext cx="2806966" cy="1614314"/>
      </dsp:txXfrm>
    </dsp:sp>
    <dsp:sp modelId="{C55B2D0E-F02B-4A8F-8EC1-45983F228AFA}">
      <dsp:nvSpPr>
        <dsp:cNvPr id="0" name=""/>
        <dsp:cNvSpPr/>
      </dsp:nvSpPr>
      <dsp:spPr>
        <a:xfrm>
          <a:off x="2460514" y="1791757"/>
          <a:ext cx="3667402" cy="655174"/>
        </a:xfrm>
        <a:custGeom>
          <a:avLst/>
          <a:gdLst/>
          <a:ahLst/>
          <a:cxnLst/>
          <a:rect l="0" t="0" r="0" b="0"/>
          <a:pathLst>
            <a:path>
              <a:moveTo>
                <a:pt x="3667402" y="0"/>
              </a:moveTo>
              <a:lnTo>
                <a:pt x="3667402" y="344687"/>
              </a:lnTo>
              <a:lnTo>
                <a:pt x="0" y="344687"/>
              </a:lnTo>
              <a:lnTo>
                <a:pt x="0" y="65517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00941" y="2115915"/>
        <a:ext cx="186548" cy="6857"/>
      </dsp:txXfrm>
    </dsp:sp>
    <dsp:sp modelId="{D27F6855-7AEF-4372-8C3F-9D7F53FDD94C}">
      <dsp:nvSpPr>
        <dsp:cNvPr id="0" name=""/>
        <dsp:cNvSpPr/>
      </dsp:nvSpPr>
      <dsp:spPr>
        <a:xfrm>
          <a:off x="4637102" y="4580"/>
          <a:ext cx="2981628" cy="1788976"/>
        </a:xfrm>
        <a:prstGeom prst="round2DiagRect">
          <a:avLst/>
        </a:prstGeom>
        <a:solidFill>
          <a:srgbClr val="99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Отсутствует подписка об уголовной ответственности</a:t>
          </a:r>
          <a:endParaRPr lang="ru-RU" sz="1900" kern="1200"/>
        </a:p>
      </dsp:txBody>
      <dsp:txXfrm>
        <a:off x="4724433" y="91911"/>
        <a:ext cx="2806966" cy="1614314"/>
      </dsp:txXfrm>
    </dsp:sp>
    <dsp:sp modelId="{AD3E1AB2-7310-449F-98EC-ED4499CE80BA}">
      <dsp:nvSpPr>
        <dsp:cNvPr id="0" name=""/>
        <dsp:cNvSpPr/>
      </dsp:nvSpPr>
      <dsp:spPr>
        <a:xfrm>
          <a:off x="3949528" y="3328100"/>
          <a:ext cx="6551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5174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59971" y="3370391"/>
        <a:ext cx="34288" cy="6857"/>
      </dsp:txXfrm>
    </dsp:sp>
    <dsp:sp modelId="{252B529E-0D66-4B37-9CD8-FB97F810458D}">
      <dsp:nvSpPr>
        <dsp:cNvPr id="0" name=""/>
        <dsp:cNvSpPr/>
      </dsp:nvSpPr>
      <dsp:spPr>
        <a:xfrm>
          <a:off x="969700" y="2479332"/>
          <a:ext cx="2981628" cy="1788976"/>
        </a:xfrm>
        <a:prstGeom prst="round2DiagRect">
          <a:avLst/>
        </a:prstGeom>
        <a:solidFill>
          <a:srgbClr val="99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Квалификация рецензента не подтверждена или не соответствует уровню судебного эксперта</a:t>
          </a:r>
          <a:endParaRPr lang="ru-RU" sz="1900" kern="1200"/>
        </a:p>
      </dsp:txBody>
      <dsp:txXfrm>
        <a:off x="1057031" y="2566663"/>
        <a:ext cx="2806966" cy="1614314"/>
      </dsp:txXfrm>
    </dsp:sp>
    <dsp:sp modelId="{2D5F6B69-8614-40C0-81E4-3942F63093C1}">
      <dsp:nvSpPr>
        <dsp:cNvPr id="0" name=""/>
        <dsp:cNvSpPr/>
      </dsp:nvSpPr>
      <dsp:spPr>
        <a:xfrm>
          <a:off x="4052822" y="4266508"/>
          <a:ext cx="2075093" cy="659755"/>
        </a:xfrm>
        <a:custGeom>
          <a:avLst/>
          <a:gdLst/>
          <a:ahLst/>
          <a:cxnLst/>
          <a:rect l="0" t="0" r="0" b="0"/>
          <a:pathLst>
            <a:path>
              <a:moveTo>
                <a:pt x="2075093" y="0"/>
              </a:moveTo>
              <a:lnTo>
                <a:pt x="2075093" y="346977"/>
              </a:lnTo>
              <a:lnTo>
                <a:pt x="0" y="346977"/>
              </a:lnTo>
              <a:lnTo>
                <a:pt x="0" y="65975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35696" y="4592957"/>
        <a:ext cx="109345" cy="6857"/>
      </dsp:txXfrm>
    </dsp:sp>
    <dsp:sp modelId="{A17A7B17-4FA3-414A-8233-49BE70347106}">
      <dsp:nvSpPr>
        <dsp:cNvPr id="0" name=""/>
        <dsp:cNvSpPr/>
      </dsp:nvSpPr>
      <dsp:spPr>
        <a:xfrm>
          <a:off x="4637102" y="2479332"/>
          <a:ext cx="2981628" cy="1788976"/>
        </a:xfrm>
        <a:prstGeom prst="round2DiagRect">
          <a:avLst/>
        </a:prstGeom>
        <a:solidFill>
          <a:srgbClr val="99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Представлена только копия рецензии</a:t>
          </a:r>
          <a:endParaRPr lang="ru-RU" sz="1900" b="1" kern="1200" dirty="0"/>
        </a:p>
      </dsp:txBody>
      <dsp:txXfrm>
        <a:off x="4724433" y="2566663"/>
        <a:ext cx="2806966" cy="1614314"/>
      </dsp:txXfrm>
    </dsp:sp>
    <dsp:sp modelId="{FFFB09A7-61B6-4E23-9467-936F6AB4B5EC}">
      <dsp:nvSpPr>
        <dsp:cNvPr id="0" name=""/>
        <dsp:cNvSpPr/>
      </dsp:nvSpPr>
      <dsp:spPr>
        <a:xfrm>
          <a:off x="2562008" y="4958664"/>
          <a:ext cx="2981628" cy="1788976"/>
        </a:xfrm>
        <a:prstGeom prst="round2DiagRect">
          <a:avLst/>
        </a:prstGeom>
        <a:solidFill>
          <a:srgbClr val="99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Выводы в рецензии не опровергают выводов Эксперта</a:t>
          </a:r>
        </a:p>
      </dsp:txBody>
      <dsp:txXfrm>
        <a:off x="2649339" y="5045995"/>
        <a:ext cx="2806966" cy="1614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608EE-EB3D-4E77-8470-6336B0D4E5E0}">
      <dsp:nvSpPr>
        <dsp:cNvPr id="0" name=""/>
        <dsp:cNvSpPr/>
      </dsp:nvSpPr>
      <dsp:spPr>
        <a:xfrm>
          <a:off x="0" y="4495375"/>
          <a:ext cx="11141335" cy="990409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/>
            <a:t>Привлечь специалиста в судебное заседание</a:t>
          </a:r>
          <a:endParaRPr lang="ru-RU" sz="4000" kern="1200"/>
        </a:p>
      </dsp:txBody>
      <dsp:txXfrm>
        <a:off x="0" y="4495375"/>
        <a:ext cx="11141335" cy="990409"/>
      </dsp:txXfrm>
    </dsp:sp>
    <dsp:sp modelId="{C3728861-A3C9-439A-B715-5487C8D0E99C}">
      <dsp:nvSpPr>
        <dsp:cNvPr id="0" name=""/>
        <dsp:cNvSpPr/>
      </dsp:nvSpPr>
      <dsp:spPr>
        <a:xfrm rot="10800000">
          <a:off x="0" y="3018664"/>
          <a:ext cx="11141335" cy="1523250"/>
        </a:xfrm>
        <a:prstGeom prst="upArrowCallou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Направить ОРИГИНАЛ заключение специалиста (рецензию) через канцелярию суда</a:t>
          </a:r>
          <a:endParaRPr lang="ru-RU" sz="3200" kern="1200" dirty="0"/>
        </a:p>
      </dsp:txBody>
      <dsp:txXfrm rot="10800000">
        <a:off x="0" y="3018664"/>
        <a:ext cx="11141335" cy="989762"/>
      </dsp:txXfrm>
    </dsp:sp>
    <dsp:sp modelId="{F1FB1CAA-5C51-43B8-8987-8674E59A5635}">
      <dsp:nvSpPr>
        <dsp:cNvPr id="0" name=""/>
        <dsp:cNvSpPr/>
      </dsp:nvSpPr>
      <dsp:spPr>
        <a:xfrm rot="10800000">
          <a:off x="0" y="1510270"/>
          <a:ext cx="11141335" cy="1523250"/>
        </a:xfrm>
        <a:prstGeom prst="upArrowCallou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Указать тезисы и основные выводы заключения специалиста в ходатайстве о назначении повторной экспертизы</a:t>
          </a:r>
          <a:endParaRPr lang="ru-RU" sz="3000" kern="1200" dirty="0"/>
        </a:p>
      </dsp:txBody>
      <dsp:txXfrm rot="10800000">
        <a:off x="0" y="1510270"/>
        <a:ext cx="11141335" cy="989762"/>
      </dsp:txXfrm>
    </dsp:sp>
    <dsp:sp modelId="{B93D98C2-4959-48D5-B234-41CF65C809ED}">
      <dsp:nvSpPr>
        <dsp:cNvPr id="0" name=""/>
        <dsp:cNvSpPr/>
      </dsp:nvSpPr>
      <dsp:spPr>
        <a:xfrm rot="10800000">
          <a:off x="0" y="0"/>
          <a:ext cx="11141335" cy="1523250"/>
        </a:xfrm>
        <a:prstGeom prst="upArrowCallou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Рецензия – ЗАКЛЮЧЕНИЕ СПЕЦИАЛИСТА </a:t>
          </a:r>
          <a:endParaRPr lang="ru-RU" sz="3600" kern="1200" dirty="0"/>
        </a:p>
      </dsp:txBody>
      <dsp:txXfrm rot="10800000">
        <a:off x="0" y="0"/>
        <a:ext cx="11141335" cy="989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986E2-0AC7-4807-9F17-D2F8D833214D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DFFAC-F789-440E-907E-DD3208F5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7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3716D90-93FA-4CF3-A23C-70C6589BFFB7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3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43051" y="1344615"/>
            <a:ext cx="85725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ED5B3D-C7FC-4B90-AB7C-BDC9AA3ECC08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28F3A5-6834-4D58-A52B-FD3446D12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7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2F316-AB16-47DE-8E28-0DB86D2F4AAD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DD0C-1325-42C2-831D-973FDF588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537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B31DE2C-A8B6-4C14-B208-944B80AFB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9890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642939" y="790575"/>
            <a:ext cx="61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8000">
                <a:solidFill>
                  <a:srgbClr val="C0E474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996363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8000">
                <a:solidFill>
                  <a:srgbClr val="C0E474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FF7C2463-3A4E-4559-B11B-CA6FFDD4D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29840"/>
      </p:ext>
    </p:extLst>
  </p:cSld>
  <p:clrMapOvr>
    <a:masterClrMapping/>
  </p:clrMapOvr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3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F06F7630-1D6D-49FC-B7B3-B40F81082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57642"/>
      </p:ext>
    </p:extLst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705B57E-9C2C-4595-ABB8-D777CE043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90450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6103B967-8075-4801-842C-A4C654A3F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2022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4989-52BB-4532-ADF9-53563D5211C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25.11.2018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2C4FF-9F69-4249-8D76-DAC8F688579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382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F978-227B-49AC-8EAD-5B8EBC03DA2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25.11.2018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343C-C678-4915-A310-A88C77C16E60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56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B5F7-68BE-4A1B-A9E7-8F06CA0701C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25.11.2018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7A7C-4318-485A-A097-56C09FD5A79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206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719AD-A3F1-4B96-A56E-78CD2AB30F5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25.11.2018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2E1D-F0F2-4EDE-ADE6-93DAE53954F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912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3BB9-A240-48AE-B706-80615F6E853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25.11.2018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DD277-9E7B-4B59-BDBB-BD9BA215A7D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2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3"/>
            <a:ext cx="7416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730B9-4DAC-4EB0-9B2C-9D0023974F37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2A71-FAF4-49F7-84F6-F504DBB80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806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5A167-28F5-47A9-8964-77EDE92FDC2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25.11.2018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711F-180F-4810-A45B-F9E9B1148D9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01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DE91-406E-4C4D-AADC-F662118B491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25.11.2018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39D7-BE68-49A3-9C66-F3CC2A2F172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400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39CD-621E-4AEE-ABF8-48A3DD887F6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25.11.2018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54AD-CCEA-4457-856B-E8F932AB7C4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846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6C219-43A0-4FAA-BE31-02DF93D78FC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25.11.2018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2560A-911C-431E-92C4-E65B2822AA8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464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43B9-759B-4D2F-83DA-6F0E778EC32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25.11.2018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228C2-FD02-4E94-8BD4-B457CECD582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352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27B0-A742-4454-B7E0-9AAA1D7B89B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25.11.2018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0816-E6DA-41DB-9A28-94277E83B55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302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Фоновая картинка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"/>
          <p:cNvSpPr>
            <a:spLocks noGrp="1"/>
          </p:cNvSpPr>
          <p:nvPr>
            <p:ph type="subTitle" idx="1"/>
          </p:nvPr>
        </p:nvSpPr>
        <p:spPr>
          <a:xfrm>
            <a:off x="1524000" y="450492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/>
          </p:nvPr>
        </p:nvSpPr>
        <p:spPr>
          <a:xfrm>
            <a:off x="1524000" y="1447315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2642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Фоновая картинка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Текст"/>
          <p:cNvSpPr>
            <a:spLocks noGrp="1"/>
          </p:cNvSpPr>
          <p:nvPr>
            <p:ph type="subTitle" idx="1"/>
          </p:nvPr>
        </p:nvSpPr>
        <p:spPr>
          <a:xfrm>
            <a:off x="1343635" y="4153347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/>
          </p:nvPr>
        </p:nvSpPr>
        <p:spPr>
          <a:xfrm>
            <a:off x="1330220" y="2741380"/>
            <a:ext cx="9540983" cy="1088897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"/>
          <p:cNvSpPr>
            <a:spLocks noGrp="1"/>
          </p:cNvSpPr>
          <p:nvPr>
            <p:ph type="body" sz="quarter" idx="10"/>
          </p:nvPr>
        </p:nvSpPr>
        <p:spPr>
          <a:xfrm>
            <a:off x="1343637" y="1517720"/>
            <a:ext cx="4895849" cy="627063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95592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8391696" y="-6078"/>
            <a:ext cx="3792000" cy="6876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Текст 5"/>
          <p:cNvSpPr>
            <a:spLocks noGrp="1"/>
          </p:cNvSpPr>
          <p:nvPr>
            <p:ph type="body" sz="quarter" idx="35"/>
          </p:nvPr>
        </p:nvSpPr>
        <p:spPr>
          <a:xfrm>
            <a:off x="926281" y="556580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4"/>
          </p:nvPr>
        </p:nvSpPr>
        <p:spPr>
          <a:xfrm>
            <a:off x="926281" y="4713907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33"/>
          </p:nvPr>
        </p:nvSpPr>
        <p:spPr>
          <a:xfrm>
            <a:off x="926281" y="3862006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32"/>
          </p:nvPr>
        </p:nvSpPr>
        <p:spPr>
          <a:xfrm>
            <a:off x="926281" y="3010105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1"/>
          <p:cNvSpPr>
            <a:spLocks noGrp="1"/>
          </p:cNvSpPr>
          <p:nvPr>
            <p:ph type="body" sz="quarter" idx="31"/>
          </p:nvPr>
        </p:nvSpPr>
        <p:spPr>
          <a:xfrm>
            <a:off x="909440" y="2158204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"/>
          <p:cNvSpPr>
            <a:spLocks noGrp="1"/>
          </p:cNvSpPr>
          <p:nvPr>
            <p:ph type="title"/>
          </p:nvPr>
        </p:nvSpPr>
        <p:spPr>
          <a:xfrm>
            <a:off x="796429" y="120644"/>
            <a:ext cx="6750787" cy="1113796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8720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6"/>
          <p:cNvSpPr>
            <a:spLocks noGrp="1"/>
          </p:cNvSpPr>
          <p:nvPr>
            <p:ph type="body" sz="quarter" idx="18"/>
          </p:nvPr>
        </p:nvSpPr>
        <p:spPr>
          <a:xfrm>
            <a:off x="7240221" y="5045618"/>
            <a:ext cx="432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6"/>
          </p:nvPr>
        </p:nvSpPr>
        <p:spPr>
          <a:xfrm>
            <a:off x="7240221" y="3957801"/>
            <a:ext cx="432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4"/>
          </p:nvPr>
        </p:nvSpPr>
        <p:spPr>
          <a:xfrm>
            <a:off x="7240220" y="2907599"/>
            <a:ext cx="432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7"/>
          </p:nvPr>
        </p:nvSpPr>
        <p:spPr>
          <a:xfrm>
            <a:off x="1807317" y="5045619"/>
            <a:ext cx="432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5"/>
          </p:nvPr>
        </p:nvSpPr>
        <p:spPr>
          <a:xfrm>
            <a:off x="1807317" y="3971450"/>
            <a:ext cx="432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1"/>
          <p:cNvSpPr>
            <a:spLocks noGrp="1"/>
          </p:cNvSpPr>
          <p:nvPr>
            <p:ph type="body" sz="quarter" idx="11"/>
          </p:nvPr>
        </p:nvSpPr>
        <p:spPr>
          <a:xfrm>
            <a:off x="1807317" y="2897281"/>
            <a:ext cx="432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Основной текст"/>
          <p:cNvSpPr>
            <a:spLocks noGrp="1"/>
          </p:cNvSpPr>
          <p:nvPr>
            <p:ph type="body" sz="quarter" idx="19"/>
          </p:nvPr>
        </p:nvSpPr>
        <p:spPr>
          <a:xfrm>
            <a:off x="795868" y="1787903"/>
            <a:ext cx="10557933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21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43051" y="1344615"/>
            <a:ext cx="85725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260827-8E37-4431-84BA-E247A1B852F2}" type="datetime1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2F7A44-18FC-4C20-8D78-C57A81641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62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"/>
          <p:cNvSpPr>
            <a:spLocks noGrp="1"/>
          </p:cNvSpPr>
          <p:nvPr>
            <p:ph type="body" sz="quarter" idx="19"/>
          </p:nvPr>
        </p:nvSpPr>
        <p:spPr>
          <a:xfrm>
            <a:off x="795868" y="1787903"/>
            <a:ext cx="10557933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20"/>
          </p:nvPr>
        </p:nvSpPr>
        <p:spPr>
          <a:xfrm>
            <a:off x="974291" y="2786380"/>
            <a:ext cx="10379513" cy="3709152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70274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4190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5166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4851401" y="-8467"/>
            <a:ext cx="7341891" cy="6876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Текст"/>
          <p:cNvSpPr>
            <a:spLocks noGrp="1"/>
          </p:cNvSpPr>
          <p:nvPr>
            <p:ph type="body" sz="half" idx="2"/>
          </p:nvPr>
        </p:nvSpPr>
        <p:spPr>
          <a:xfrm>
            <a:off x="707578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/>
          </p:nvPr>
        </p:nvSpPr>
        <p:spPr>
          <a:xfrm>
            <a:off x="707575" y="838201"/>
            <a:ext cx="3678160" cy="982133"/>
          </a:xfrm>
        </p:spPr>
        <p:txBody>
          <a:bodyPr anchor="b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9875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5" y="1"/>
            <a:ext cx="4852663" cy="685799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Текст"/>
          <p:cNvSpPr>
            <a:spLocks noGrp="1"/>
          </p:cNvSpPr>
          <p:nvPr>
            <p:ph type="body" sz="half" idx="2"/>
          </p:nvPr>
        </p:nvSpPr>
        <p:spPr>
          <a:xfrm>
            <a:off x="5550524" y="2524836"/>
            <a:ext cx="5803277" cy="401244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/>
          </p:nvPr>
        </p:nvSpPr>
        <p:spPr>
          <a:xfrm>
            <a:off x="5550524" y="420897"/>
            <a:ext cx="5803277" cy="1136791"/>
          </a:xfrm>
        </p:spPr>
        <p:txBody>
          <a:bodyPr anchor="b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1133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0" y="3"/>
            <a:ext cx="12192000" cy="3420533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Текст"/>
          <p:cNvSpPr>
            <a:spLocks noGrp="1"/>
          </p:cNvSpPr>
          <p:nvPr>
            <p:ph type="body" sz="half" idx="2"/>
          </p:nvPr>
        </p:nvSpPr>
        <p:spPr>
          <a:xfrm>
            <a:off x="817312" y="5066116"/>
            <a:ext cx="10557376" cy="13892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"/>
          <p:cNvSpPr>
            <a:spLocks noGrp="1"/>
          </p:cNvSpPr>
          <p:nvPr>
            <p:ph type="title"/>
          </p:nvPr>
        </p:nvSpPr>
        <p:spPr>
          <a:xfrm>
            <a:off x="817317" y="3644245"/>
            <a:ext cx="10557375" cy="724035"/>
          </a:xfrm>
        </p:spPr>
        <p:txBody>
          <a:bodyPr anchor="b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4151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-1" y="1"/>
            <a:ext cx="6096001" cy="6857999"/>
          </a:xfrm>
        </p:spPr>
        <p:txBody>
          <a:bodyPr rtlCol="0">
            <a:normAutofit/>
          </a:bodyPr>
          <a:lstStyle>
            <a:lvl1pPr marL="0" indent="0">
              <a:buNone/>
              <a:defRPr sz="1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"/>
          <p:cNvSpPr>
            <a:spLocks noGrp="1"/>
          </p:cNvSpPr>
          <p:nvPr>
            <p:ph type="body" sz="half" idx="2"/>
          </p:nvPr>
        </p:nvSpPr>
        <p:spPr>
          <a:xfrm>
            <a:off x="6713397" y="2351351"/>
            <a:ext cx="4839071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/>
          </p:nvPr>
        </p:nvSpPr>
        <p:spPr>
          <a:xfrm>
            <a:off x="6713397" y="502786"/>
            <a:ext cx="4857503" cy="1136791"/>
          </a:xfrm>
        </p:spPr>
        <p:txBody>
          <a:bodyPr anchor="b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3324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5630667" y="1941918"/>
            <a:ext cx="5666812" cy="4021958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"/>
          <p:cNvSpPr>
            <a:spLocks noGrp="1"/>
          </p:cNvSpPr>
          <p:nvPr>
            <p:ph type="body" sz="half" idx="2"/>
          </p:nvPr>
        </p:nvSpPr>
        <p:spPr>
          <a:xfrm>
            <a:off x="791597" y="1941918"/>
            <a:ext cx="4367427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543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6807398" y="1941917"/>
            <a:ext cx="4546407" cy="398234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"/>
          <p:cNvSpPr>
            <a:spLocks noGrp="1"/>
          </p:cNvSpPr>
          <p:nvPr>
            <p:ph type="body" sz="half" idx="2"/>
          </p:nvPr>
        </p:nvSpPr>
        <p:spPr>
          <a:xfrm>
            <a:off x="796428" y="1941917"/>
            <a:ext cx="5423751" cy="39823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97686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2"/>
          <p:cNvSpPr>
            <a:spLocks noGrp="1"/>
          </p:cNvSpPr>
          <p:nvPr>
            <p:ph type="body" sz="half" idx="15"/>
          </p:nvPr>
        </p:nvSpPr>
        <p:spPr>
          <a:xfrm>
            <a:off x="6035468" y="4866835"/>
            <a:ext cx="4938021" cy="154660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body" sz="quarter" idx="3"/>
          </p:nvPr>
        </p:nvSpPr>
        <p:spPr>
          <a:xfrm>
            <a:off x="6035467" y="3840435"/>
            <a:ext cx="4974416" cy="68219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Картинка 2"/>
          <p:cNvSpPr>
            <a:spLocks noGrp="1"/>
          </p:cNvSpPr>
          <p:nvPr>
            <p:ph type="pic" sz="quarter" idx="14"/>
          </p:nvPr>
        </p:nvSpPr>
        <p:spPr>
          <a:xfrm>
            <a:off x="6172201" y="1670445"/>
            <a:ext cx="4320000" cy="2160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6"/>
          </p:nvPr>
        </p:nvSpPr>
        <p:spPr>
          <a:xfrm>
            <a:off x="702891" y="4866835"/>
            <a:ext cx="4938184" cy="15466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Подзаголовок 1"/>
          <p:cNvSpPr>
            <a:spLocks noGrp="1"/>
          </p:cNvSpPr>
          <p:nvPr>
            <p:ph type="body" idx="1"/>
          </p:nvPr>
        </p:nvSpPr>
        <p:spPr>
          <a:xfrm>
            <a:off x="703056" y="3840435"/>
            <a:ext cx="4938021" cy="68219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Картинка 1"/>
          <p:cNvSpPr>
            <a:spLocks noGrp="1"/>
          </p:cNvSpPr>
          <p:nvPr>
            <p:ph type="pic" sz="quarter" idx="13"/>
          </p:nvPr>
        </p:nvSpPr>
        <p:spPr>
          <a:xfrm>
            <a:off x="838201" y="1660598"/>
            <a:ext cx="4320000" cy="2160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112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F1F7B-9EF6-4356-B159-C880EBA777CB}" type="datetime1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3E81-C5A0-4BA5-B7D3-0F5115F37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292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4"/>
          <p:cNvSpPr>
            <a:spLocks noGrp="1"/>
          </p:cNvSpPr>
          <p:nvPr>
            <p:ph type="pic" sz="quarter" idx="16"/>
          </p:nvPr>
        </p:nvSpPr>
        <p:spPr>
          <a:xfrm>
            <a:off x="6163261" y="4168186"/>
            <a:ext cx="4528647" cy="2345175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Подзаголовок 4"/>
          <p:cNvSpPr>
            <a:spLocks noGrp="1"/>
          </p:cNvSpPr>
          <p:nvPr>
            <p:ph type="body" sz="quarter" idx="22"/>
          </p:nvPr>
        </p:nvSpPr>
        <p:spPr>
          <a:xfrm>
            <a:off x="6162567" y="6093845"/>
            <a:ext cx="4527551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Картинка 3"/>
          <p:cNvSpPr>
            <a:spLocks noGrp="1"/>
          </p:cNvSpPr>
          <p:nvPr>
            <p:ph type="pic" sz="quarter" idx="15"/>
          </p:nvPr>
        </p:nvSpPr>
        <p:spPr>
          <a:xfrm>
            <a:off x="1244200" y="4168835"/>
            <a:ext cx="4528647" cy="2345175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дзаголовок 3"/>
          <p:cNvSpPr>
            <a:spLocks noGrp="1"/>
          </p:cNvSpPr>
          <p:nvPr>
            <p:ph type="body" sz="quarter" idx="21"/>
          </p:nvPr>
        </p:nvSpPr>
        <p:spPr>
          <a:xfrm>
            <a:off x="1244603" y="6095848"/>
            <a:ext cx="4527551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Картинка 2"/>
          <p:cNvSpPr>
            <a:spLocks noGrp="1"/>
          </p:cNvSpPr>
          <p:nvPr>
            <p:ph type="pic" sz="quarter" idx="14"/>
          </p:nvPr>
        </p:nvSpPr>
        <p:spPr>
          <a:xfrm>
            <a:off x="6163261" y="1597832"/>
            <a:ext cx="4528647" cy="2345175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body" sz="quarter" idx="20"/>
          </p:nvPr>
        </p:nvSpPr>
        <p:spPr>
          <a:xfrm>
            <a:off x="6162567" y="3525838"/>
            <a:ext cx="4527551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Картинка 1"/>
          <p:cNvSpPr>
            <a:spLocks noGrp="1"/>
          </p:cNvSpPr>
          <p:nvPr>
            <p:ph type="pic" sz="quarter" idx="13"/>
          </p:nvPr>
        </p:nvSpPr>
        <p:spPr>
          <a:xfrm>
            <a:off x="1244200" y="1598476"/>
            <a:ext cx="4528647" cy="2345175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1"/>
          <p:cNvSpPr>
            <a:spLocks noGrp="1"/>
          </p:cNvSpPr>
          <p:nvPr>
            <p:ph type="body" sz="quarter" idx="19"/>
          </p:nvPr>
        </p:nvSpPr>
        <p:spPr>
          <a:xfrm>
            <a:off x="1244603" y="3525838"/>
            <a:ext cx="4527551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3364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quarter" idx="18"/>
          </p:nvPr>
        </p:nvSpPr>
        <p:spPr>
          <a:xfrm>
            <a:off x="8101093" y="5330259"/>
            <a:ext cx="3383477" cy="1029596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 algn="l">
              <a:buNone/>
              <a:defRPr sz="900"/>
            </a:lvl2pPr>
            <a:lvl3pPr marL="514350" indent="0" algn="l">
              <a:buNone/>
              <a:defRPr sz="900"/>
            </a:lvl3pPr>
            <a:lvl4pPr marL="771525" indent="0" algn="l">
              <a:buNone/>
              <a:defRPr sz="900"/>
            </a:lvl4pPr>
            <a:lvl5pPr marL="1028700"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Подзаголовок 3"/>
          <p:cNvSpPr>
            <a:spLocks noGrp="1"/>
          </p:cNvSpPr>
          <p:nvPr>
            <p:ph type="body" idx="21"/>
          </p:nvPr>
        </p:nvSpPr>
        <p:spPr>
          <a:xfrm>
            <a:off x="8128264" y="5019661"/>
            <a:ext cx="3356309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Картинка 3"/>
          <p:cNvSpPr>
            <a:spLocks noGrp="1"/>
          </p:cNvSpPr>
          <p:nvPr>
            <p:ph type="pic" sz="quarter" idx="12"/>
          </p:nvPr>
        </p:nvSpPr>
        <p:spPr>
          <a:xfrm>
            <a:off x="8189841" y="2728081"/>
            <a:ext cx="3168000" cy="2088000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7"/>
          </p:nvPr>
        </p:nvSpPr>
        <p:spPr>
          <a:xfrm>
            <a:off x="4457112" y="5330265"/>
            <a:ext cx="3426053" cy="1029595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 algn="l">
              <a:buNone/>
              <a:defRPr sz="900"/>
            </a:lvl2pPr>
            <a:lvl3pPr marL="514350" indent="0" algn="l">
              <a:buNone/>
              <a:defRPr sz="900"/>
            </a:lvl3pPr>
            <a:lvl4pPr marL="771525" indent="0" algn="l">
              <a:buNone/>
              <a:defRPr sz="900"/>
            </a:lvl4pPr>
            <a:lvl5pPr marL="1028700"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body" idx="20"/>
          </p:nvPr>
        </p:nvSpPr>
        <p:spPr>
          <a:xfrm>
            <a:off x="4451430" y="5019661"/>
            <a:ext cx="343173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Картинка 2"/>
          <p:cNvSpPr>
            <a:spLocks noGrp="1"/>
          </p:cNvSpPr>
          <p:nvPr>
            <p:ph type="pic" sz="quarter" idx="11"/>
          </p:nvPr>
        </p:nvSpPr>
        <p:spPr>
          <a:xfrm>
            <a:off x="4545859" y="2728081"/>
            <a:ext cx="3168000" cy="2088000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1"/>
          <p:cNvSpPr>
            <a:spLocks noGrp="1"/>
          </p:cNvSpPr>
          <p:nvPr>
            <p:ph type="body" sz="quarter" idx="16"/>
          </p:nvPr>
        </p:nvSpPr>
        <p:spPr>
          <a:xfrm>
            <a:off x="738275" y="5330259"/>
            <a:ext cx="3410645" cy="1029596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57175" indent="0" algn="l">
              <a:buNone/>
              <a:defRPr sz="900"/>
            </a:lvl2pPr>
            <a:lvl3pPr marL="514350" indent="0" algn="l">
              <a:buNone/>
              <a:defRPr sz="900"/>
            </a:lvl3pPr>
            <a:lvl4pPr marL="771525" indent="0" algn="l">
              <a:buNone/>
              <a:defRPr sz="900"/>
            </a:lvl4pPr>
            <a:lvl5pPr marL="1028700"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дзаголовок 1"/>
          <p:cNvSpPr>
            <a:spLocks noGrp="1"/>
          </p:cNvSpPr>
          <p:nvPr>
            <p:ph type="body" idx="1"/>
          </p:nvPr>
        </p:nvSpPr>
        <p:spPr>
          <a:xfrm>
            <a:off x="741816" y="5019661"/>
            <a:ext cx="3407104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Картинка 1"/>
          <p:cNvSpPr>
            <a:spLocks noGrp="1"/>
          </p:cNvSpPr>
          <p:nvPr>
            <p:ph type="pic" sz="quarter" idx="10"/>
          </p:nvPr>
        </p:nvSpPr>
        <p:spPr>
          <a:xfrm>
            <a:off x="839791" y="2728080"/>
            <a:ext cx="3168000" cy="2088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"/>
          <p:cNvSpPr>
            <a:spLocks noGrp="1"/>
          </p:cNvSpPr>
          <p:nvPr>
            <p:ph type="body" sz="quarter" idx="23"/>
          </p:nvPr>
        </p:nvSpPr>
        <p:spPr>
          <a:xfrm>
            <a:off x="748805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1589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9"/>
          </p:nvPr>
        </p:nvSpPr>
        <p:spPr>
          <a:xfrm>
            <a:off x="9318480" y="5352578"/>
            <a:ext cx="2094837" cy="876772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Картинка 1"/>
          <p:cNvSpPr>
            <a:spLocks noGrp="1"/>
          </p:cNvSpPr>
          <p:nvPr>
            <p:ph type="pic" sz="quarter" idx="15"/>
          </p:nvPr>
        </p:nvSpPr>
        <p:spPr>
          <a:xfrm>
            <a:off x="9318480" y="3092985"/>
            <a:ext cx="2094837" cy="2094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8"/>
          </p:nvPr>
        </p:nvSpPr>
        <p:spPr>
          <a:xfrm>
            <a:off x="6527060" y="5352584"/>
            <a:ext cx="2094837" cy="876771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Картинка 1"/>
          <p:cNvSpPr>
            <a:spLocks noGrp="1"/>
          </p:cNvSpPr>
          <p:nvPr>
            <p:ph type="pic" sz="quarter" idx="12"/>
          </p:nvPr>
        </p:nvSpPr>
        <p:spPr>
          <a:xfrm>
            <a:off x="6527064" y="3085241"/>
            <a:ext cx="2094837" cy="2094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7"/>
          </p:nvPr>
        </p:nvSpPr>
        <p:spPr>
          <a:xfrm>
            <a:off x="3735759" y="5352580"/>
            <a:ext cx="2094724" cy="87677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Картинка 1"/>
          <p:cNvSpPr>
            <a:spLocks noGrp="1"/>
          </p:cNvSpPr>
          <p:nvPr>
            <p:ph type="pic" sz="quarter" idx="11"/>
          </p:nvPr>
        </p:nvSpPr>
        <p:spPr>
          <a:xfrm>
            <a:off x="3735648" y="3085241"/>
            <a:ext cx="2094837" cy="2094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6"/>
          </p:nvPr>
        </p:nvSpPr>
        <p:spPr>
          <a:xfrm>
            <a:off x="944346" y="5352580"/>
            <a:ext cx="2094247" cy="87677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Картинка 1"/>
          <p:cNvSpPr>
            <a:spLocks noGrp="1"/>
          </p:cNvSpPr>
          <p:nvPr>
            <p:ph type="pic" sz="quarter" idx="10"/>
          </p:nvPr>
        </p:nvSpPr>
        <p:spPr>
          <a:xfrm>
            <a:off x="944231" y="3085241"/>
            <a:ext cx="2094837" cy="2094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"/>
          <p:cNvSpPr>
            <a:spLocks noGrp="1"/>
          </p:cNvSpPr>
          <p:nvPr>
            <p:ph type="body" sz="quarter" idx="23"/>
          </p:nvPr>
        </p:nvSpPr>
        <p:spPr>
          <a:xfrm>
            <a:off x="748807" y="1845930"/>
            <a:ext cx="10536239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767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4"/>
          <p:cNvSpPr>
            <a:spLocks noGrp="1"/>
          </p:cNvSpPr>
          <p:nvPr>
            <p:ph type="body" sz="quarter" idx="19"/>
          </p:nvPr>
        </p:nvSpPr>
        <p:spPr>
          <a:xfrm>
            <a:off x="8691593" y="4929717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latin typeface="+mn-lt"/>
              </a:defRPr>
            </a:lvl1pPr>
            <a:lvl2pPr marL="257175" indent="0" algn="ctr">
              <a:buNone/>
              <a:defRPr sz="900"/>
            </a:lvl2pPr>
            <a:lvl3pPr marL="514350" indent="0" algn="ctr">
              <a:buNone/>
              <a:defRPr sz="9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Подзаголовок 4"/>
          <p:cNvSpPr>
            <a:spLocks noGrp="1"/>
          </p:cNvSpPr>
          <p:nvPr>
            <p:ph type="body" sz="quarter" idx="23"/>
          </p:nvPr>
        </p:nvSpPr>
        <p:spPr>
          <a:xfrm>
            <a:off x="8691593" y="4153782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Картинка 4"/>
          <p:cNvSpPr>
            <a:spLocks noGrp="1"/>
          </p:cNvSpPr>
          <p:nvPr>
            <p:ph type="pic" sz="quarter" idx="15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7"/>
          </p:nvPr>
        </p:nvSpPr>
        <p:spPr>
          <a:xfrm>
            <a:off x="3260319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latin typeface="+mn-lt"/>
              </a:defRPr>
            </a:lvl1pPr>
            <a:lvl2pPr marL="257175" indent="0" algn="ctr">
              <a:buNone/>
              <a:defRPr sz="900"/>
            </a:lvl2pPr>
            <a:lvl3pPr marL="514350" indent="0" algn="ctr">
              <a:buNone/>
              <a:defRPr sz="9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дзаголовок 3"/>
          <p:cNvSpPr>
            <a:spLocks noGrp="1"/>
          </p:cNvSpPr>
          <p:nvPr>
            <p:ph type="body" sz="quarter" idx="22"/>
          </p:nvPr>
        </p:nvSpPr>
        <p:spPr>
          <a:xfrm>
            <a:off x="3259668" y="4186546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Картинка 3"/>
          <p:cNvSpPr>
            <a:spLocks noGrp="1"/>
          </p:cNvSpPr>
          <p:nvPr>
            <p:ph type="pic" sz="quarter" idx="1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18"/>
          </p:nvPr>
        </p:nvSpPr>
        <p:spPr>
          <a:xfrm>
            <a:off x="8691593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latin typeface="+mn-lt"/>
              </a:defRPr>
            </a:lvl1pPr>
            <a:lvl2pPr marL="257175" indent="0" algn="ctr">
              <a:buNone/>
              <a:defRPr sz="900"/>
            </a:lvl2pPr>
            <a:lvl3pPr marL="514350" indent="0" algn="ctr">
              <a:buNone/>
              <a:defRPr sz="9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Подзаголовок 2"/>
          <p:cNvSpPr>
            <a:spLocks noGrp="1"/>
          </p:cNvSpPr>
          <p:nvPr>
            <p:ph type="body" sz="quarter" idx="21"/>
          </p:nvPr>
        </p:nvSpPr>
        <p:spPr>
          <a:xfrm>
            <a:off x="8691593" y="1732002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Картинка 2"/>
          <p:cNvSpPr>
            <a:spLocks noGrp="1"/>
          </p:cNvSpPr>
          <p:nvPr>
            <p:ph type="pic" sz="quarter" idx="12"/>
          </p:nvPr>
        </p:nvSpPr>
        <p:spPr>
          <a:xfrm>
            <a:off x="6420688" y="1854408"/>
            <a:ext cx="2094837" cy="189761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Текст 1"/>
          <p:cNvSpPr>
            <a:spLocks noGrp="1"/>
          </p:cNvSpPr>
          <p:nvPr>
            <p:ph type="body" sz="quarter" idx="16"/>
          </p:nvPr>
        </p:nvSpPr>
        <p:spPr>
          <a:xfrm>
            <a:off x="3260319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latin typeface="+mn-lt"/>
              </a:defRPr>
            </a:lvl1pPr>
            <a:lvl2pPr marL="257175" indent="0" algn="ctr">
              <a:buNone/>
              <a:defRPr sz="900"/>
            </a:lvl2pPr>
            <a:lvl3pPr marL="514350" indent="0" algn="ctr">
              <a:buNone/>
              <a:defRPr sz="9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Подзаголовок 1"/>
          <p:cNvSpPr>
            <a:spLocks noGrp="1"/>
          </p:cNvSpPr>
          <p:nvPr>
            <p:ph type="body" sz="quarter" idx="20"/>
          </p:nvPr>
        </p:nvSpPr>
        <p:spPr>
          <a:xfrm>
            <a:off x="3259668" y="1755038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Картинка 1"/>
          <p:cNvSpPr>
            <a:spLocks noGrp="1"/>
          </p:cNvSpPr>
          <p:nvPr>
            <p:ph type="pic" sz="quarter" idx="10"/>
          </p:nvPr>
        </p:nvSpPr>
        <p:spPr>
          <a:xfrm>
            <a:off x="989412" y="1854408"/>
            <a:ext cx="2094837" cy="189761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9756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"/>
          <p:cNvSpPr>
            <a:spLocks noGrp="1"/>
          </p:cNvSpPr>
          <p:nvPr>
            <p:ph type="media" sz="quarter" idx="20"/>
          </p:nvPr>
        </p:nvSpPr>
        <p:spPr>
          <a:xfrm>
            <a:off x="4298007" y="2045266"/>
            <a:ext cx="7055796" cy="2976664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Вставка клипа мультимедиа</a:t>
            </a:r>
            <a:endParaRPr lang="en-US" noProof="0" dirty="0"/>
          </a:p>
        </p:txBody>
      </p:sp>
      <p:sp>
        <p:nvSpPr>
          <p:cNvPr id="4" name="Текст"/>
          <p:cNvSpPr>
            <a:spLocks noGrp="1"/>
          </p:cNvSpPr>
          <p:nvPr>
            <p:ph type="body" sz="quarter" idx="19"/>
          </p:nvPr>
        </p:nvSpPr>
        <p:spPr>
          <a:xfrm>
            <a:off x="832639" y="1932063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6245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1"/>
          </p:nvPr>
        </p:nvSpPr>
        <p:spPr>
          <a:xfrm>
            <a:off x="7425270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20"/>
          </p:nvPr>
        </p:nvSpPr>
        <p:spPr>
          <a:xfrm>
            <a:off x="7823499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89731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9"/>
          </p:nvPr>
        </p:nvSpPr>
        <p:spPr>
          <a:xfrm>
            <a:off x="9318480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Картинка 4"/>
          <p:cNvSpPr>
            <a:spLocks noGrp="1"/>
          </p:cNvSpPr>
          <p:nvPr>
            <p:ph type="pic" sz="quarter" idx="15"/>
          </p:nvPr>
        </p:nvSpPr>
        <p:spPr>
          <a:xfrm>
            <a:off x="9318479" y="3378747"/>
            <a:ext cx="2112000" cy="15840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8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Картинка 3"/>
          <p:cNvSpPr>
            <a:spLocks noGrp="1"/>
          </p:cNvSpPr>
          <p:nvPr>
            <p:ph type="pic" sz="quarter" idx="12"/>
          </p:nvPr>
        </p:nvSpPr>
        <p:spPr>
          <a:xfrm>
            <a:off x="6527061" y="3370997"/>
            <a:ext cx="2112000" cy="15840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7"/>
          </p:nvPr>
        </p:nvSpPr>
        <p:spPr>
          <a:xfrm>
            <a:off x="3735647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Картинка 2"/>
          <p:cNvSpPr>
            <a:spLocks noGrp="1"/>
          </p:cNvSpPr>
          <p:nvPr>
            <p:ph type="pic" sz="quarter" idx="11"/>
          </p:nvPr>
        </p:nvSpPr>
        <p:spPr>
          <a:xfrm>
            <a:off x="3735645" y="3370997"/>
            <a:ext cx="2112000" cy="15840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6"/>
          </p:nvPr>
        </p:nvSpPr>
        <p:spPr>
          <a:xfrm>
            <a:off x="944232" y="5173380"/>
            <a:ext cx="2094247" cy="107711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Картинка 1"/>
          <p:cNvSpPr>
            <a:spLocks noGrp="1"/>
          </p:cNvSpPr>
          <p:nvPr>
            <p:ph type="pic" sz="quarter" idx="10"/>
          </p:nvPr>
        </p:nvSpPr>
        <p:spPr>
          <a:xfrm>
            <a:off x="944229" y="3370997"/>
            <a:ext cx="2112000" cy="15840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"/>
          <p:cNvSpPr>
            <a:spLocks noGrp="1"/>
          </p:cNvSpPr>
          <p:nvPr>
            <p:ph type="body" sz="quarter" idx="23"/>
          </p:nvPr>
        </p:nvSpPr>
        <p:spPr>
          <a:xfrm>
            <a:off x="817566" y="1941917"/>
            <a:ext cx="10536239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4215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5"/>
          <p:cNvSpPr>
            <a:spLocks noGrp="1"/>
          </p:cNvSpPr>
          <p:nvPr>
            <p:ph type="body" sz="quarter" idx="20"/>
          </p:nvPr>
        </p:nvSpPr>
        <p:spPr>
          <a:xfrm>
            <a:off x="9557155" y="4837858"/>
            <a:ext cx="1680000" cy="1080000"/>
          </a:xfr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Картинка 5"/>
          <p:cNvSpPr>
            <a:spLocks noGrp="1"/>
          </p:cNvSpPr>
          <p:nvPr>
            <p:ph type="pic" sz="quarter" idx="14"/>
          </p:nvPr>
        </p:nvSpPr>
        <p:spPr>
          <a:xfrm>
            <a:off x="9556085" y="3142238"/>
            <a:ext cx="1680000" cy="1440000"/>
          </a:xfrm>
          <a:prstGeom prst="roundRect">
            <a:avLst>
              <a:gd name="adj" fmla="val 1359"/>
            </a:avLst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7387847" y="4837858"/>
            <a:ext cx="1680000" cy="1080000"/>
          </a:xfr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Картинка 4"/>
          <p:cNvSpPr>
            <a:spLocks noGrp="1"/>
          </p:cNvSpPr>
          <p:nvPr>
            <p:ph type="pic" sz="quarter" idx="13"/>
          </p:nvPr>
        </p:nvSpPr>
        <p:spPr>
          <a:xfrm>
            <a:off x="7386776" y="3142238"/>
            <a:ext cx="1680000" cy="1440000"/>
          </a:xfrm>
          <a:prstGeom prst="roundRect">
            <a:avLst>
              <a:gd name="adj" fmla="val 3060"/>
            </a:avLst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8"/>
          </p:nvPr>
        </p:nvSpPr>
        <p:spPr>
          <a:xfrm>
            <a:off x="5218540" y="4842459"/>
            <a:ext cx="1680000" cy="1080000"/>
          </a:xfr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Картинка 3"/>
          <p:cNvSpPr>
            <a:spLocks noGrp="1"/>
          </p:cNvSpPr>
          <p:nvPr>
            <p:ph type="pic" sz="quarter" idx="12"/>
          </p:nvPr>
        </p:nvSpPr>
        <p:spPr>
          <a:xfrm>
            <a:off x="5217469" y="3142238"/>
            <a:ext cx="1680000" cy="1440000"/>
          </a:xfrm>
          <a:prstGeom prst="roundRect">
            <a:avLst>
              <a:gd name="adj" fmla="val 2493"/>
            </a:avLst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7"/>
          </p:nvPr>
        </p:nvSpPr>
        <p:spPr>
          <a:xfrm>
            <a:off x="3049232" y="4837858"/>
            <a:ext cx="1680000" cy="1080000"/>
          </a:xfr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Картинка 2"/>
          <p:cNvSpPr>
            <a:spLocks noGrp="1"/>
          </p:cNvSpPr>
          <p:nvPr>
            <p:ph type="pic" sz="quarter" idx="11"/>
          </p:nvPr>
        </p:nvSpPr>
        <p:spPr>
          <a:xfrm>
            <a:off x="3048164" y="3142238"/>
            <a:ext cx="1680000" cy="1440000"/>
          </a:xfrm>
          <a:prstGeom prst="roundRect">
            <a:avLst>
              <a:gd name="adj" fmla="val 2493"/>
            </a:avLst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6"/>
          </p:nvPr>
        </p:nvSpPr>
        <p:spPr>
          <a:xfrm>
            <a:off x="879927" y="4837858"/>
            <a:ext cx="1680000" cy="1080000"/>
          </a:xfr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Картинка 1"/>
          <p:cNvSpPr>
            <a:spLocks noGrp="1"/>
          </p:cNvSpPr>
          <p:nvPr>
            <p:ph type="pic" sz="quarter" idx="10"/>
          </p:nvPr>
        </p:nvSpPr>
        <p:spPr>
          <a:xfrm>
            <a:off x="878175" y="3142238"/>
            <a:ext cx="1680000" cy="1440000"/>
          </a:xfrm>
          <a:prstGeom prst="roundRect">
            <a:avLst>
              <a:gd name="adj" fmla="val 1926"/>
            </a:avLst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Текст"/>
          <p:cNvSpPr>
            <a:spLocks noGrp="1"/>
          </p:cNvSpPr>
          <p:nvPr>
            <p:ph type="body" sz="half" idx="2"/>
          </p:nvPr>
        </p:nvSpPr>
        <p:spPr>
          <a:xfrm>
            <a:off x="796428" y="1941920"/>
            <a:ext cx="10557375" cy="75048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7137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подписи"/>
          <p:cNvSpPr>
            <a:spLocks noGrp="1"/>
          </p:cNvSpPr>
          <p:nvPr>
            <p:ph type="body" sz="quarter" idx="14"/>
          </p:nvPr>
        </p:nvSpPr>
        <p:spPr>
          <a:xfrm>
            <a:off x="6407944" y="5485473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"/>
          <p:cNvSpPr>
            <a:spLocks noGrp="1"/>
          </p:cNvSpPr>
          <p:nvPr>
            <p:ph type="body" sz="quarter" idx="16"/>
          </p:nvPr>
        </p:nvSpPr>
        <p:spPr>
          <a:xfrm>
            <a:off x="1932357" y="4117014"/>
            <a:ext cx="8763755" cy="1064589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Картинка круглая"/>
          <p:cNvSpPr>
            <a:spLocks noGrp="1"/>
          </p:cNvSpPr>
          <p:nvPr>
            <p:ph type="pic" sz="quarter" idx="13"/>
          </p:nvPr>
        </p:nvSpPr>
        <p:spPr>
          <a:xfrm>
            <a:off x="5232000" y="2179816"/>
            <a:ext cx="1920000" cy="14400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5833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подписи"/>
          <p:cNvSpPr>
            <a:spLocks noGrp="1"/>
          </p:cNvSpPr>
          <p:nvPr>
            <p:ph type="body" sz="quarter" idx="14"/>
          </p:nvPr>
        </p:nvSpPr>
        <p:spPr>
          <a:xfrm>
            <a:off x="4754657" y="5160676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1"/>
          <p:cNvSpPr>
            <a:spLocks noGrp="1"/>
          </p:cNvSpPr>
          <p:nvPr>
            <p:ph type="body" sz="quarter" idx="16"/>
          </p:nvPr>
        </p:nvSpPr>
        <p:spPr>
          <a:xfrm>
            <a:off x="4754655" y="3844946"/>
            <a:ext cx="5891161" cy="124352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Картинка круглая"/>
          <p:cNvSpPr>
            <a:spLocks noGrp="1"/>
          </p:cNvSpPr>
          <p:nvPr>
            <p:ph type="pic" sz="quarter" idx="13"/>
          </p:nvPr>
        </p:nvSpPr>
        <p:spPr>
          <a:xfrm>
            <a:off x="1726619" y="3844942"/>
            <a:ext cx="2064000" cy="15480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Текст"/>
          <p:cNvSpPr>
            <a:spLocks noGrp="1"/>
          </p:cNvSpPr>
          <p:nvPr>
            <p:ph type="body" sz="quarter" idx="24"/>
          </p:nvPr>
        </p:nvSpPr>
        <p:spPr>
          <a:xfrm>
            <a:off x="845037" y="1941919"/>
            <a:ext cx="10508763" cy="8734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099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3239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1514" y="2746375"/>
            <a:ext cx="8413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EEFB3C-313B-45FA-A0D4-51261DDBD564}" type="datetime1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3FF40E-A3A8-47E2-98FB-F09855F49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9075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Фоновая картинка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 marL="0" indent="0">
              <a:buNone/>
              <a:defRPr lang="ru-RU"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Текст"/>
          <p:cNvSpPr>
            <a:spLocks noGrp="1"/>
          </p:cNvSpPr>
          <p:nvPr>
            <p:ph type="body" sz="quarter" idx="16"/>
          </p:nvPr>
        </p:nvSpPr>
        <p:spPr>
          <a:xfrm>
            <a:off x="2529385" y="3059847"/>
            <a:ext cx="7897504" cy="213995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8893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Картинка круглая"/>
          <p:cNvSpPr>
            <a:spLocks noGrp="1"/>
          </p:cNvSpPr>
          <p:nvPr>
            <p:ph type="pic" sz="quarter" idx="14"/>
          </p:nvPr>
        </p:nvSpPr>
        <p:spPr>
          <a:xfrm>
            <a:off x="978673" y="4796239"/>
            <a:ext cx="1536000" cy="115200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/>
          </p:nvPr>
        </p:nvSpPr>
        <p:spPr>
          <a:xfrm>
            <a:off x="2627429" y="5226228"/>
            <a:ext cx="3468575" cy="736556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8"/>
          </p:nvPr>
        </p:nvSpPr>
        <p:spPr>
          <a:xfrm>
            <a:off x="2627427" y="4906163"/>
            <a:ext cx="2155473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Картинка"/>
          <p:cNvSpPr>
            <a:spLocks noGrp="1"/>
          </p:cNvSpPr>
          <p:nvPr>
            <p:ph type="pic" sz="quarter" idx="13"/>
          </p:nvPr>
        </p:nvSpPr>
        <p:spPr>
          <a:xfrm>
            <a:off x="6809317" y="4168247"/>
            <a:ext cx="384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7"/>
          </p:nvPr>
        </p:nvSpPr>
        <p:spPr>
          <a:xfrm>
            <a:off x="6676924" y="3163590"/>
            <a:ext cx="4676881" cy="942743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6"/>
          </p:nvPr>
        </p:nvSpPr>
        <p:spPr>
          <a:xfrm>
            <a:off x="6676923" y="2812680"/>
            <a:ext cx="4189180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1"/>
          <p:cNvSpPr>
            <a:spLocks noGrp="1"/>
          </p:cNvSpPr>
          <p:nvPr>
            <p:ph type="body" sz="quarter" idx="15"/>
          </p:nvPr>
        </p:nvSpPr>
        <p:spPr>
          <a:xfrm>
            <a:off x="3321830" y="2798750"/>
            <a:ext cx="2155473" cy="363538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8841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2"/>
          <p:cNvSpPr>
            <a:spLocks noGrp="1"/>
          </p:cNvSpPr>
          <p:nvPr>
            <p:ph type="pic" sz="quarter" idx="13"/>
          </p:nvPr>
        </p:nvSpPr>
        <p:spPr>
          <a:xfrm>
            <a:off x="1553045" y="4621475"/>
            <a:ext cx="3840000" cy="1800000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/>
          </p:nvPr>
        </p:nvSpPr>
        <p:spPr>
          <a:xfrm>
            <a:off x="6650912" y="4234473"/>
            <a:ext cx="4676881" cy="1539794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6"/>
          </p:nvPr>
        </p:nvSpPr>
        <p:spPr>
          <a:xfrm>
            <a:off x="6650912" y="3866630"/>
            <a:ext cx="4676881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3355698" y="3863637"/>
            <a:ext cx="2155473" cy="363538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Картинка 1"/>
          <p:cNvSpPr>
            <a:spLocks noGrp="1"/>
          </p:cNvSpPr>
          <p:nvPr>
            <p:ph type="pic" sz="quarter" idx="14"/>
          </p:nvPr>
        </p:nvSpPr>
        <p:spPr>
          <a:xfrm>
            <a:off x="6889384" y="1274006"/>
            <a:ext cx="384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5"/>
          </p:nvPr>
        </p:nvSpPr>
        <p:spPr>
          <a:xfrm>
            <a:off x="6764164" y="557954"/>
            <a:ext cx="2155473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8"/>
          </p:nvPr>
        </p:nvSpPr>
        <p:spPr>
          <a:xfrm>
            <a:off x="791250" y="925799"/>
            <a:ext cx="4676881" cy="1580335"/>
          </a:xfrm>
        </p:spPr>
        <p:txBody>
          <a:bodyPr>
            <a:noAutofit/>
          </a:bodyPr>
          <a:lstStyle>
            <a:lvl1pPr algn="r">
              <a:defRPr sz="14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"/>
          <p:cNvSpPr>
            <a:spLocks noGrp="1"/>
          </p:cNvSpPr>
          <p:nvPr>
            <p:ph type="body" sz="quarter" idx="19"/>
          </p:nvPr>
        </p:nvSpPr>
        <p:spPr>
          <a:xfrm>
            <a:off x="791248" y="557954"/>
            <a:ext cx="4686053" cy="363538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4994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круглая"/>
          <p:cNvSpPr>
            <a:spLocks noGrp="1"/>
          </p:cNvSpPr>
          <p:nvPr>
            <p:ph type="pic" sz="quarter" idx="15"/>
          </p:nvPr>
        </p:nvSpPr>
        <p:spPr>
          <a:xfrm>
            <a:off x="6635227" y="4075653"/>
            <a:ext cx="1536000" cy="115200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22"/>
          </p:nvPr>
        </p:nvSpPr>
        <p:spPr>
          <a:xfrm>
            <a:off x="8519391" y="4634063"/>
            <a:ext cx="2821372" cy="1539794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8519391" y="4266220"/>
            <a:ext cx="2821372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21"/>
          </p:nvPr>
        </p:nvSpPr>
        <p:spPr>
          <a:xfrm>
            <a:off x="3321830" y="4288115"/>
            <a:ext cx="2155473" cy="363538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Картинка"/>
          <p:cNvSpPr>
            <a:spLocks noGrp="1"/>
          </p:cNvSpPr>
          <p:nvPr>
            <p:ph type="pic" sz="quarter" idx="14"/>
          </p:nvPr>
        </p:nvSpPr>
        <p:spPr>
          <a:xfrm>
            <a:off x="1555732" y="1466877"/>
            <a:ext cx="384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7"/>
          </p:nvPr>
        </p:nvSpPr>
        <p:spPr>
          <a:xfrm>
            <a:off x="6663882" y="1082702"/>
            <a:ext cx="4676881" cy="1539794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6"/>
          </p:nvPr>
        </p:nvSpPr>
        <p:spPr>
          <a:xfrm>
            <a:off x="6663882" y="714859"/>
            <a:ext cx="4676881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"/>
          <p:cNvSpPr>
            <a:spLocks noGrp="1"/>
          </p:cNvSpPr>
          <p:nvPr>
            <p:ph type="body" sz="quarter" idx="20"/>
          </p:nvPr>
        </p:nvSpPr>
        <p:spPr>
          <a:xfrm>
            <a:off x="3321830" y="696945"/>
            <a:ext cx="2155473" cy="363538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10443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quarter" idx="17"/>
          </p:nvPr>
        </p:nvSpPr>
        <p:spPr>
          <a:xfrm>
            <a:off x="1642559" y="5045619"/>
            <a:ext cx="5573788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5"/>
          </p:nvPr>
        </p:nvSpPr>
        <p:spPr>
          <a:xfrm>
            <a:off x="1642559" y="3971450"/>
            <a:ext cx="5573788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1"/>
          <p:cNvSpPr>
            <a:spLocks noGrp="1"/>
          </p:cNvSpPr>
          <p:nvPr>
            <p:ph type="body" sz="quarter" idx="11"/>
          </p:nvPr>
        </p:nvSpPr>
        <p:spPr>
          <a:xfrm>
            <a:off x="1642559" y="2897281"/>
            <a:ext cx="5573788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Основной текст"/>
          <p:cNvSpPr>
            <a:spLocks noGrp="1"/>
          </p:cNvSpPr>
          <p:nvPr>
            <p:ph type="body" sz="quarter" idx="19"/>
          </p:nvPr>
        </p:nvSpPr>
        <p:spPr>
          <a:xfrm>
            <a:off x="795868" y="1787903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Картинка"/>
          <p:cNvSpPr>
            <a:spLocks noGrp="1"/>
          </p:cNvSpPr>
          <p:nvPr>
            <p:ph type="pic" idx="1"/>
          </p:nvPr>
        </p:nvSpPr>
        <p:spPr>
          <a:xfrm>
            <a:off x="8182920" y="-8467"/>
            <a:ext cx="4010373" cy="6876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004621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6860278" y="3"/>
            <a:ext cx="5331727" cy="685799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"/>
          <p:cNvSpPr>
            <a:spLocks noGrp="1"/>
          </p:cNvSpPr>
          <p:nvPr>
            <p:ph type="body" sz="half" idx="2"/>
          </p:nvPr>
        </p:nvSpPr>
        <p:spPr>
          <a:xfrm>
            <a:off x="1115440" y="3371855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"/>
          <p:cNvSpPr>
            <a:spLocks noGrp="1"/>
          </p:cNvSpPr>
          <p:nvPr>
            <p:ph type="title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2516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Фоновая картинка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"/>
          <p:cNvSpPr>
            <a:spLocks noGrp="1"/>
          </p:cNvSpPr>
          <p:nvPr>
            <p:ph type="subTitle" idx="1"/>
          </p:nvPr>
        </p:nvSpPr>
        <p:spPr>
          <a:xfrm>
            <a:off x="1524000" y="450492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/>
          </p:nvPr>
        </p:nvSpPr>
        <p:spPr>
          <a:xfrm>
            <a:off x="1524000" y="1447315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7423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Фоновая картинка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Текст"/>
          <p:cNvSpPr>
            <a:spLocks noGrp="1"/>
          </p:cNvSpPr>
          <p:nvPr>
            <p:ph type="subTitle" idx="1"/>
          </p:nvPr>
        </p:nvSpPr>
        <p:spPr>
          <a:xfrm>
            <a:off x="1343635" y="4153347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/>
          </p:nvPr>
        </p:nvSpPr>
        <p:spPr>
          <a:xfrm>
            <a:off x="1330220" y="2741380"/>
            <a:ext cx="9540983" cy="1088897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"/>
          <p:cNvSpPr>
            <a:spLocks noGrp="1"/>
          </p:cNvSpPr>
          <p:nvPr>
            <p:ph type="body" sz="quarter" idx="10"/>
          </p:nvPr>
        </p:nvSpPr>
        <p:spPr>
          <a:xfrm>
            <a:off x="1343637" y="1517720"/>
            <a:ext cx="4895849" cy="627063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12430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8391696" y="-6078"/>
            <a:ext cx="3792000" cy="6876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Текст 5"/>
          <p:cNvSpPr>
            <a:spLocks noGrp="1"/>
          </p:cNvSpPr>
          <p:nvPr>
            <p:ph type="body" sz="quarter" idx="35"/>
          </p:nvPr>
        </p:nvSpPr>
        <p:spPr>
          <a:xfrm>
            <a:off x="926281" y="556580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4"/>
          </p:nvPr>
        </p:nvSpPr>
        <p:spPr>
          <a:xfrm>
            <a:off x="926281" y="4713907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33"/>
          </p:nvPr>
        </p:nvSpPr>
        <p:spPr>
          <a:xfrm>
            <a:off x="926281" y="3862006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32"/>
          </p:nvPr>
        </p:nvSpPr>
        <p:spPr>
          <a:xfrm>
            <a:off x="926281" y="3010105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1"/>
          <p:cNvSpPr>
            <a:spLocks noGrp="1"/>
          </p:cNvSpPr>
          <p:nvPr>
            <p:ph type="body" sz="quarter" idx="31"/>
          </p:nvPr>
        </p:nvSpPr>
        <p:spPr>
          <a:xfrm>
            <a:off x="909440" y="2158204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"/>
          <p:cNvSpPr>
            <a:spLocks noGrp="1"/>
          </p:cNvSpPr>
          <p:nvPr>
            <p:ph type="title"/>
          </p:nvPr>
        </p:nvSpPr>
        <p:spPr>
          <a:xfrm>
            <a:off x="796429" y="120644"/>
            <a:ext cx="6750787" cy="1113796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6837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6"/>
          <p:cNvSpPr>
            <a:spLocks noGrp="1"/>
          </p:cNvSpPr>
          <p:nvPr>
            <p:ph type="body" sz="quarter" idx="18"/>
          </p:nvPr>
        </p:nvSpPr>
        <p:spPr>
          <a:xfrm>
            <a:off x="7240221" y="5045618"/>
            <a:ext cx="432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6"/>
          </p:nvPr>
        </p:nvSpPr>
        <p:spPr>
          <a:xfrm>
            <a:off x="7240221" y="3957801"/>
            <a:ext cx="432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4"/>
          </p:nvPr>
        </p:nvSpPr>
        <p:spPr>
          <a:xfrm>
            <a:off x="7240220" y="2907599"/>
            <a:ext cx="432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7"/>
          </p:nvPr>
        </p:nvSpPr>
        <p:spPr>
          <a:xfrm>
            <a:off x="1807317" y="5045619"/>
            <a:ext cx="432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5"/>
          </p:nvPr>
        </p:nvSpPr>
        <p:spPr>
          <a:xfrm>
            <a:off x="1807317" y="3971450"/>
            <a:ext cx="432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1"/>
          <p:cNvSpPr>
            <a:spLocks noGrp="1"/>
          </p:cNvSpPr>
          <p:nvPr>
            <p:ph type="body" sz="quarter" idx="11"/>
          </p:nvPr>
        </p:nvSpPr>
        <p:spPr>
          <a:xfrm>
            <a:off x="1807317" y="2897281"/>
            <a:ext cx="4320000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Основной текст"/>
          <p:cNvSpPr>
            <a:spLocks noGrp="1"/>
          </p:cNvSpPr>
          <p:nvPr>
            <p:ph type="body" sz="quarter" idx="19"/>
          </p:nvPr>
        </p:nvSpPr>
        <p:spPr>
          <a:xfrm>
            <a:off x="795868" y="1787903"/>
            <a:ext cx="10557933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564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F1F7B-9EF6-4356-B159-C880EBA777CB}" type="datetime1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A5BE-FFAC-4955-A74B-DEB4669FA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3403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"/>
          <p:cNvSpPr>
            <a:spLocks noGrp="1"/>
          </p:cNvSpPr>
          <p:nvPr>
            <p:ph type="body" sz="quarter" idx="19"/>
          </p:nvPr>
        </p:nvSpPr>
        <p:spPr>
          <a:xfrm>
            <a:off x="795868" y="1787903"/>
            <a:ext cx="10557933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20"/>
          </p:nvPr>
        </p:nvSpPr>
        <p:spPr>
          <a:xfrm>
            <a:off x="974291" y="2786380"/>
            <a:ext cx="10379513" cy="3709152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5492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0215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1835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4851401" y="-8467"/>
            <a:ext cx="7341891" cy="6876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Текст"/>
          <p:cNvSpPr>
            <a:spLocks noGrp="1"/>
          </p:cNvSpPr>
          <p:nvPr>
            <p:ph type="body" sz="half" idx="2"/>
          </p:nvPr>
        </p:nvSpPr>
        <p:spPr>
          <a:xfrm>
            <a:off x="707578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/>
          </p:nvPr>
        </p:nvSpPr>
        <p:spPr>
          <a:xfrm>
            <a:off x="707575" y="838201"/>
            <a:ext cx="3678160" cy="982133"/>
          </a:xfrm>
        </p:spPr>
        <p:txBody>
          <a:bodyPr anchor="b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5494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5" y="1"/>
            <a:ext cx="4852663" cy="685799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Текст"/>
          <p:cNvSpPr>
            <a:spLocks noGrp="1"/>
          </p:cNvSpPr>
          <p:nvPr>
            <p:ph type="body" sz="half" idx="2"/>
          </p:nvPr>
        </p:nvSpPr>
        <p:spPr>
          <a:xfrm>
            <a:off x="5550524" y="2524836"/>
            <a:ext cx="5803277" cy="401244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/>
          </p:nvPr>
        </p:nvSpPr>
        <p:spPr>
          <a:xfrm>
            <a:off x="5550524" y="420897"/>
            <a:ext cx="5803277" cy="1136791"/>
          </a:xfrm>
        </p:spPr>
        <p:txBody>
          <a:bodyPr anchor="b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3802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0" y="3"/>
            <a:ext cx="12192000" cy="3420533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Текст"/>
          <p:cNvSpPr>
            <a:spLocks noGrp="1"/>
          </p:cNvSpPr>
          <p:nvPr>
            <p:ph type="body" sz="half" idx="2"/>
          </p:nvPr>
        </p:nvSpPr>
        <p:spPr>
          <a:xfrm>
            <a:off x="817312" y="5066116"/>
            <a:ext cx="10557376" cy="13892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"/>
          <p:cNvSpPr>
            <a:spLocks noGrp="1"/>
          </p:cNvSpPr>
          <p:nvPr>
            <p:ph type="title"/>
          </p:nvPr>
        </p:nvSpPr>
        <p:spPr>
          <a:xfrm>
            <a:off x="817317" y="3644245"/>
            <a:ext cx="10557375" cy="724035"/>
          </a:xfrm>
        </p:spPr>
        <p:txBody>
          <a:bodyPr anchor="b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18812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-1" y="1"/>
            <a:ext cx="6096001" cy="6857999"/>
          </a:xfrm>
        </p:spPr>
        <p:txBody>
          <a:bodyPr rtlCol="0">
            <a:normAutofit/>
          </a:bodyPr>
          <a:lstStyle>
            <a:lvl1pPr marL="0" indent="0">
              <a:buNone/>
              <a:defRPr sz="1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"/>
          <p:cNvSpPr>
            <a:spLocks noGrp="1"/>
          </p:cNvSpPr>
          <p:nvPr>
            <p:ph type="body" sz="half" idx="2"/>
          </p:nvPr>
        </p:nvSpPr>
        <p:spPr>
          <a:xfrm>
            <a:off x="6713397" y="2351351"/>
            <a:ext cx="4839071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/>
          </p:nvPr>
        </p:nvSpPr>
        <p:spPr>
          <a:xfrm>
            <a:off x="6713397" y="502786"/>
            <a:ext cx="4857503" cy="1136791"/>
          </a:xfrm>
        </p:spPr>
        <p:txBody>
          <a:bodyPr anchor="b">
            <a:no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99296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5630667" y="1941918"/>
            <a:ext cx="5666812" cy="4021958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"/>
          <p:cNvSpPr>
            <a:spLocks noGrp="1"/>
          </p:cNvSpPr>
          <p:nvPr>
            <p:ph type="body" sz="half" idx="2"/>
          </p:nvPr>
        </p:nvSpPr>
        <p:spPr>
          <a:xfrm>
            <a:off x="791597" y="1941918"/>
            <a:ext cx="4367427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9794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6807398" y="1941917"/>
            <a:ext cx="4546407" cy="398234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"/>
          <p:cNvSpPr>
            <a:spLocks noGrp="1"/>
          </p:cNvSpPr>
          <p:nvPr>
            <p:ph type="body" sz="half" idx="2"/>
          </p:nvPr>
        </p:nvSpPr>
        <p:spPr>
          <a:xfrm>
            <a:off x="796428" y="1941917"/>
            <a:ext cx="5423751" cy="39823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18828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2"/>
          <p:cNvSpPr>
            <a:spLocks noGrp="1"/>
          </p:cNvSpPr>
          <p:nvPr>
            <p:ph type="body" sz="half" idx="15"/>
          </p:nvPr>
        </p:nvSpPr>
        <p:spPr>
          <a:xfrm>
            <a:off x="6035468" y="4866835"/>
            <a:ext cx="4938021" cy="154660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body" sz="quarter" idx="3"/>
          </p:nvPr>
        </p:nvSpPr>
        <p:spPr>
          <a:xfrm>
            <a:off x="6035467" y="3840435"/>
            <a:ext cx="4974416" cy="68219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Картинка 2"/>
          <p:cNvSpPr>
            <a:spLocks noGrp="1"/>
          </p:cNvSpPr>
          <p:nvPr>
            <p:ph type="pic" sz="quarter" idx="14"/>
          </p:nvPr>
        </p:nvSpPr>
        <p:spPr>
          <a:xfrm>
            <a:off x="6172201" y="1670445"/>
            <a:ext cx="4320000" cy="2160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6"/>
          </p:nvPr>
        </p:nvSpPr>
        <p:spPr>
          <a:xfrm>
            <a:off x="702891" y="4866835"/>
            <a:ext cx="4938184" cy="15466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Подзаголовок 1"/>
          <p:cNvSpPr>
            <a:spLocks noGrp="1"/>
          </p:cNvSpPr>
          <p:nvPr>
            <p:ph type="body" idx="1"/>
          </p:nvPr>
        </p:nvSpPr>
        <p:spPr>
          <a:xfrm>
            <a:off x="703056" y="3840435"/>
            <a:ext cx="4938021" cy="68219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Картинка 1"/>
          <p:cNvSpPr>
            <a:spLocks noGrp="1"/>
          </p:cNvSpPr>
          <p:nvPr>
            <p:ph type="pic" sz="quarter" idx="13"/>
          </p:nvPr>
        </p:nvSpPr>
        <p:spPr>
          <a:xfrm>
            <a:off x="838201" y="1660598"/>
            <a:ext cx="4320000" cy="2160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583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09B327-D44F-41D0-ABA2-0AF92A5ED8A2}" type="datetime1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52F7E1-B448-4B61-81F2-C2B5799C9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1562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4"/>
          <p:cNvSpPr>
            <a:spLocks noGrp="1"/>
          </p:cNvSpPr>
          <p:nvPr>
            <p:ph type="pic" sz="quarter" idx="16"/>
          </p:nvPr>
        </p:nvSpPr>
        <p:spPr>
          <a:xfrm>
            <a:off x="6163261" y="4168186"/>
            <a:ext cx="4528647" cy="2345175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Подзаголовок 4"/>
          <p:cNvSpPr>
            <a:spLocks noGrp="1"/>
          </p:cNvSpPr>
          <p:nvPr>
            <p:ph type="body" sz="quarter" idx="22"/>
          </p:nvPr>
        </p:nvSpPr>
        <p:spPr>
          <a:xfrm>
            <a:off x="6162567" y="6093845"/>
            <a:ext cx="4527551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Картинка 3"/>
          <p:cNvSpPr>
            <a:spLocks noGrp="1"/>
          </p:cNvSpPr>
          <p:nvPr>
            <p:ph type="pic" sz="quarter" idx="15"/>
          </p:nvPr>
        </p:nvSpPr>
        <p:spPr>
          <a:xfrm>
            <a:off x="1244200" y="4168835"/>
            <a:ext cx="4528647" cy="2345175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дзаголовок 3"/>
          <p:cNvSpPr>
            <a:spLocks noGrp="1"/>
          </p:cNvSpPr>
          <p:nvPr>
            <p:ph type="body" sz="quarter" idx="21"/>
          </p:nvPr>
        </p:nvSpPr>
        <p:spPr>
          <a:xfrm>
            <a:off x="1244603" y="6095848"/>
            <a:ext cx="4527551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Картинка 2"/>
          <p:cNvSpPr>
            <a:spLocks noGrp="1"/>
          </p:cNvSpPr>
          <p:nvPr>
            <p:ph type="pic" sz="quarter" idx="14"/>
          </p:nvPr>
        </p:nvSpPr>
        <p:spPr>
          <a:xfrm>
            <a:off x="6163261" y="1597832"/>
            <a:ext cx="4528647" cy="2345175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body" sz="quarter" idx="20"/>
          </p:nvPr>
        </p:nvSpPr>
        <p:spPr>
          <a:xfrm>
            <a:off x="6162567" y="3525838"/>
            <a:ext cx="4527551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Картинка 1"/>
          <p:cNvSpPr>
            <a:spLocks noGrp="1"/>
          </p:cNvSpPr>
          <p:nvPr>
            <p:ph type="pic" sz="quarter" idx="13"/>
          </p:nvPr>
        </p:nvSpPr>
        <p:spPr>
          <a:xfrm>
            <a:off x="1244200" y="1598476"/>
            <a:ext cx="4528647" cy="2345175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1"/>
          <p:cNvSpPr>
            <a:spLocks noGrp="1"/>
          </p:cNvSpPr>
          <p:nvPr>
            <p:ph type="body" sz="quarter" idx="19"/>
          </p:nvPr>
        </p:nvSpPr>
        <p:spPr>
          <a:xfrm>
            <a:off x="1244603" y="3525838"/>
            <a:ext cx="4527551" cy="41751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6352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quarter" idx="18"/>
          </p:nvPr>
        </p:nvSpPr>
        <p:spPr>
          <a:xfrm>
            <a:off x="8101093" y="5330259"/>
            <a:ext cx="3383477" cy="1029596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 algn="l">
              <a:buNone/>
              <a:defRPr sz="900"/>
            </a:lvl2pPr>
            <a:lvl3pPr marL="514350" indent="0" algn="l">
              <a:buNone/>
              <a:defRPr sz="900"/>
            </a:lvl3pPr>
            <a:lvl4pPr marL="771525" indent="0" algn="l">
              <a:buNone/>
              <a:defRPr sz="900"/>
            </a:lvl4pPr>
            <a:lvl5pPr marL="1028700"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Подзаголовок 3"/>
          <p:cNvSpPr>
            <a:spLocks noGrp="1"/>
          </p:cNvSpPr>
          <p:nvPr>
            <p:ph type="body" idx="21"/>
          </p:nvPr>
        </p:nvSpPr>
        <p:spPr>
          <a:xfrm>
            <a:off x="8128264" y="5019661"/>
            <a:ext cx="3356309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Картинка 3"/>
          <p:cNvSpPr>
            <a:spLocks noGrp="1"/>
          </p:cNvSpPr>
          <p:nvPr>
            <p:ph type="pic" sz="quarter" idx="12"/>
          </p:nvPr>
        </p:nvSpPr>
        <p:spPr>
          <a:xfrm>
            <a:off x="8189841" y="2728081"/>
            <a:ext cx="3168000" cy="2088000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7"/>
          </p:nvPr>
        </p:nvSpPr>
        <p:spPr>
          <a:xfrm>
            <a:off x="4457112" y="5330265"/>
            <a:ext cx="3426053" cy="1029595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 algn="l">
              <a:buNone/>
              <a:defRPr sz="900"/>
            </a:lvl2pPr>
            <a:lvl3pPr marL="514350" indent="0" algn="l">
              <a:buNone/>
              <a:defRPr sz="900"/>
            </a:lvl3pPr>
            <a:lvl4pPr marL="771525" indent="0" algn="l">
              <a:buNone/>
              <a:defRPr sz="900"/>
            </a:lvl4pPr>
            <a:lvl5pPr marL="1028700"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body" idx="20"/>
          </p:nvPr>
        </p:nvSpPr>
        <p:spPr>
          <a:xfrm>
            <a:off x="4451430" y="5019661"/>
            <a:ext cx="343173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Картинка 2"/>
          <p:cNvSpPr>
            <a:spLocks noGrp="1"/>
          </p:cNvSpPr>
          <p:nvPr>
            <p:ph type="pic" sz="quarter" idx="11"/>
          </p:nvPr>
        </p:nvSpPr>
        <p:spPr>
          <a:xfrm>
            <a:off x="4545859" y="2728081"/>
            <a:ext cx="3168000" cy="2088000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1"/>
          <p:cNvSpPr>
            <a:spLocks noGrp="1"/>
          </p:cNvSpPr>
          <p:nvPr>
            <p:ph type="body" sz="quarter" idx="16"/>
          </p:nvPr>
        </p:nvSpPr>
        <p:spPr>
          <a:xfrm>
            <a:off x="738275" y="5330259"/>
            <a:ext cx="3410645" cy="1029596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57175" indent="0" algn="l">
              <a:buNone/>
              <a:defRPr sz="900"/>
            </a:lvl2pPr>
            <a:lvl3pPr marL="514350" indent="0" algn="l">
              <a:buNone/>
              <a:defRPr sz="900"/>
            </a:lvl3pPr>
            <a:lvl4pPr marL="771525" indent="0" algn="l">
              <a:buNone/>
              <a:defRPr sz="900"/>
            </a:lvl4pPr>
            <a:lvl5pPr marL="1028700"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дзаголовок 1"/>
          <p:cNvSpPr>
            <a:spLocks noGrp="1"/>
          </p:cNvSpPr>
          <p:nvPr>
            <p:ph type="body" idx="1"/>
          </p:nvPr>
        </p:nvSpPr>
        <p:spPr>
          <a:xfrm>
            <a:off x="741816" y="5019661"/>
            <a:ext cx="3407104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Картинка 1"/>
          <p:cNvSpPr>
            <a:spLocks noGrp="1"/>
          </p:cNvSpPr>
          <p:nvPr>
            <p:ph type="pic" sz="quarter" idx="10"/>
          </p:nvPr>
        </p:nvSpPr>
        <p:spPr>
          <a:xfrm>
            <a:off x="839791" y="2728080"/>
            <a:ext cx="3168000" cy="2088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"/>
          <p:cNvSpPr>
            <a:spLocks noGrp="1"/>
          </p:cNvSpPr>
          <p:nvPr>
            <p:ph type="body" sz="quarter" idx="23"/>
          </p:nvPr>
        </p:nvSpPr>
        <p:spPr>
          <a:xfrm>
            <a:off x="748805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6260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9"/>
          </p:nvPr>
        </p:nvSpPr>
        <p:spPr>
          <a:xfrm>
            <a:off x="9318480" y="5352578"/>
            <a:ext cx="2094837" cy="876772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Картинка 1"/>
          <p:cNvSpPr>
            <a:spLocks noGrp="1"/>
          </p:cNvSpPr>
          <p:nvPr>
            <p:ph type="pic" sz="quarter" idx="15"/>
          </p:nvPr>
        </p:nvSpPr>
        <p:spPr>
          <a:xfrm>
            <a:off x="9318480" y="3092985"/>
            <a:ext cx="2094837" cy="2094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8"/>
          </p:nvPr>
        </p:nvSpPr>
        <p:spPr>
          <a:xfrm>
            <a:off x="6527060" y="5352584"/>
            <a:ext cx="2094837" cy="876771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Картинка 1"/>
          <p:cNvSpPr>
            <a:spLocks noGrp="1"/>
          </p:cNvSpPr>
          <p:nvPr>
            <p:ph type="pic" sz="quarter" idx="12"/>
          </p:nvPr>
        </p:nvSpPr>
        <p:spPr>
          <a:xfrm>
            <a:off x="6527064" y="3085241"/>
            <a:ext cx="2094837" cy="2094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7"/>
          </p:nvPr>
        </p:nvSpPr>
        <p:spPr>
          <a:xfrm>
            <a:off x="3735759" y="5352580"/>
            <a:ext cx="2094724" cy="87677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Картинка 1"/>
          <p:cNvSpPr>
            <a:spLocks noGrp="1"/>
          </p:cNvSpPr>
          <p:nvPr>
            <p:ph type="pic" sz="quarter" idx="11"/>
          </p:nvPr>
        </p:nvSpPr>
        <p:spPr>
          <a:xfrm>
            <a:off x="3735648" y="3085241"/>
            <a:ext cx="2094837" cy="2094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6"/>
          </p:nvPr>
        </p:nvSpPr>
        <p:spPr>
          <a:xfrm>
            <a:off x="944346" y="5352580"/>
            <a:ext cx="2094247" cy="87677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Картинка 1"/>
          <p:cNvSpPr>
            <a:spLocks noGrp="1"/>
          </p:cNvSpPr>
          <p:nvPr>
            <p:ph type="pic" sz="quarter" idx="10"/>
          </p:nvPr>
        </p:nvSpPr>
        <p:spPr>
          <a:xfrm>
            <a:off x="944231" y="3085241"/>
            <a:ext cx="2094837" cy="20948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"/>
          <p:cNvSpPr>
            <a:spLocks noGrp="1"/>
          </p:cNvSpPr>
          <p:nvPr>
            <p:ph type="body" sz="quarter" idx="23"/>
          </p:nvPr>
        </p:nvSpPr>
        <p:spPr>
          <a:xfrm>
            <a:off x="748807" y="1845930"/>
            <a:ext cx="10536239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05810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4"/>
          <p:cNvSpPr>
            <a:spLocks noGrp="1"/>
          </p:cNvSpPr>
          <p:nvPr>
            <p:ph type="body" sz="quarter" idx="19"/>
          </p:nvPr>
        </p:nvSpPr>
        <p:spPr>
          <a:xfrm>
            <a:off x="8691593" y="4929717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latin typeface="+mn-lt"/>
              </a:defRPr>
            </a:lvl1pPr>
            <a:lvl2pPr marL="257175" indent="0" algn="ctr">
              <a:buNone/>
              <a:defRPr sz="900"/>
            </a:lvl2pPr>
            <a:lvl3pPr marL="514350" indent="0" algn="ctr">
              <a:buNone/>
              <a:defRPr sz="9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Подзаголовок 4"/>
          <p:cNvSpPr>
            <a:spLocks noGrp="1"/>
          </p:cNvSpPr>
          <p:nvPr>
            <p:ph type="body" sz="quarter" idx="23"/>
          </p:nvPr>
        </p:nvSpPr>
        <p:spPr>
          <a:xfrm>
            <a:off x="8691593" y="4153782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Картинка 4"/>
          <p:cNvSpPr>
            <a:spLocks noGrp="1"/>
          </p:cNvSpPr>
          <p:nvPr>
            <p:ph type="pic" sz="quarter" idx="15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7"/>
          </p:nvPr>
        </p:nvSpPr>
        <p:spPr>
          <a:xfrm>
            <a:off x="3260319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latin typeface="+mn-lt"/>
              </a:defRPr>
            </a:lvl1pPr>
            <a:lvl2pPr marL="257175" indent="0" algn="ctr">
              <a:buNone/>
              <a:defRPr sz="900"/>
            </a:lvl2pPr>
            <a:lvl3pPr marL="514350" indent="0" algn="ctr">
              <a:buNone/>
              <a:defRPr sz="9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дзаголовок 3"/>
          <p:cNvSpPr>
            <a:spLocks noGrp="1"/>
          </p:cNvSpPr>
          <p:nvPr>
            <p:ph type="body" sz="quarter" idx="22"/>
          </p:nvPr>
        </p:nvSpPr>
        <p:spPr>
          <a:xfrm>
            <a:off x="3259668" y="4186546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Картинка 3"/>
          <p:cNvSpPr>
            <a:spLocks noGrp="1"/>
          </p:cNvSpPr>
          <p:nvPr>
            <p:ph type="pic" sz="quarter" idx="1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18"/>
          </p:nvPr>
        </p:nvSpPr>
        <p:spPr>
          <a:xfrm>
            <a:off x="8691593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latin typeface="+mn-lt"/>
              </a:defRPr>
            </a:lvl1pPr>
            <a:lvl2pPr marL="257175" indent="0" algn="ctr">
              <a:buNone/>
              <a:defRPr sz="900"/>
            </a:lvl2pPr>
            <a:lvl3pPr marL="514350" indent="0" algn="ctr">
              <a:buNone/>
              <a:defRPr sz="9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Подзаголовок 2"/>
          <p:cNvSpPr>
            <a:spLocks noGrp="1"/>
          </p:cNvSpPr>
          <p:nvPr>
            <p:ph type="body" sz="quarter" idx="21"/>
          </p:nvPr>
        </p:nvSpPr>
        <p:spPr>
          <a:xfrm>
            <a:off x="8691593" y="1732002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Картинка 2"/>
          <p:cNvSpPr>
            <a:spLocks noGrp="1"/>
          </p:cNvSpPr>
          <p:nvPr>
            <p:ph type="pic" sz="quarter" idx="12"/>
          </p:nvPr>
        </p:nvSpPr>
        <p:spPr>
          <a:xfrm>
            <a:off x="6420688" y="1854408"/>
            <a:ext cx="2094837" cy="189761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Текст 1"/>
          <p:cNvSpPr>
            <a:spLocks noGrp="1"/>
          </p:cNvSpPr>
          <p:nvPr>
            <p:ph type="body" sz="quarter" idx="16"/>
          </p:nvPr>
        </p:nvSpPr>
        <p:spPr>
          <a:xfrm>
            <a:off x="3260319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latin typeface="+mn-lt"/>
              </a:defRPr>
            </a:lvl1pPr>
            <a:lvl2pPr marL="257175" indent="0" algn="ctr">
              <a:buNone/>
              <a:defRPr sz="900"/>
            </a:lvl2pPr>
            <a:lvl3pPr marL="514350" indent="0" algn="ctr">
              <a:buNone/>
              <a:defRPr sz="9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Подзаголовок 1"/>
          <p:cNvSpPr>
            <a:spLocks noGrp="1"/>
          </p:cNvSpPr>
          <p:nvPr>
            <p:ph type="body" sz="quarter" idx="20"/>
          </p:nvPr>
        </p:nvSpPr>
        <p:spPr>
          <a:xfrm>
            <a:off x="3259668" y="1755038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Картинка 1"/>
          <p:cNvSpPr>
            <a:spLocks noGrp="1"/>
          </p:cNvSpPr>
          <p:nvPr>
            <p:ph type="pic" sz="quarter" idx="10"/>
          </p:nvPr>
        </p:nvSpPr>
        <p:spPr>
          <a:xfrm>
            <a:off x="989412" y="1854408"/>
            <a:ext cx="2094837" cy="189761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8263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"/>
          <p:cNvSpPr>
            <a:spLocks noGrp="1"/>
          </p:cNvSpPr>
          <p:nvPr>
            <p:ph type="media" sz="quarter" idx="20"/>
          </p:nvPr>
        </p:nvSpPr>
        <p:spPr>
          <a:xfrm>
            <a:off x="4298007" y="2045266"/>
            <a:ext cx="7055796" cy="2976664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Вставка клипа мультимедиа</a:t>
            </a:r>
            <a:endParaRPr lang="en-US" noProof="0" dirty="0"/>
          </a:p>
        </p:txBody>
      </p:sp>
      <p:sp>
        <p:nvSpPr>
          <p:cNvPr id="4" name="Текст"/>
          <p:cNvSpPr>
            <a:spLocks noGrp="1"/>
          </p:cNvSpPr>
          <p:nvPr>
            <p:ph type="body" sz="quarter" idx="19"/>
          </p:nvPr>
        </p:nvSpPr>
        <p:spPr>
          <a:xfrm>
            <a:off x="832639" y="1932063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3352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1"/>
          </p:nvPr>
        </p:nvSpPr>
        <p:spPr>
          <a:xfrm>
            <a:off x="7425270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20"/>
          </p:nvPr>
        </p:nvSpPr>
        <p:spPr>
          <a:xfrm>
            <a:off x="7823499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71557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9"/>
          </p:nvPr>
        </p:nvSpPr>
        <p:spPr>
          <a:xfrm>
            <a:off x="9318480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Картинка 4"/>
          <p:cNvSpPr>
            <a:spLocks noGrp="1"/>
          </p:cNvSpPr>
          <p:nvPr>
            <p:ph type="pic" sz="quarter" idx="15"/>
          </p:nvPr>
        </p:nvSpPr>
        <p:spPr>
          <a:xfrm>
            <a:off x="9318479" y="3378747"/>
            <a:ext cx="2112000" cy="15840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8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Картинка 3"/>
          <p:cNvSpPr>
            <a:spLocks noGrp="1"/>
          </p:cNvSpPr>
          <p:nvPr>
            <p:ph type="pic" sz="quarter" idx="12"/>
          </p:nvPr>
        </p:nvSpPr>
        <p:spPr>
          <a:xfrm>
            <a:off x="6527061" y="3370997"/>
            <a:ext cx="2112000" cy="15840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7"/>
          </p:nvPr>
        </p:nvSpPr>
        <p:spPr>
          <a:xfrm>
            <a:off x="3735647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Картинка 2"/>
          <p:cNvSpPr>
            <a:spLocks noGrp="1"/>
          </p:cNvSpPr>
          <p:nvPr>
            <p:ph type="pic" sz="quarter" idx="11"/>
          </p:nvPr>
        </p:nvSpPr>
        <p:spPr>
          <a:xfrm>
            <a:off x="3735645" y="3370997"/>
            <a:ext cx="2112000" cy="15840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6"/>
          </p:nvPr>
        </p:nvSpPr>
        <p:spPr>
          <a:xfrm>
            <a:off x="944232" y="5173380"/>
            <a:ext cx="2094247" cy="107711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Картинка 1"/>
          <p:cNvSpPr>
            <a:spLocks noGrp="1"/>
          </p:cNvSpPr>
          <p:nvPr>
            <p:ph type="pic" sz="quarter" idx="10"/>
          </p:nvPr>
        </p:nvSpPr>
        <p:spPr>
          <a:xfrm>
            <a:off x="944229" y="3370997"/>
            <a:ext cx="2112000" cy="15840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"/>
          <p:cNvSpPr>
            <a:spLocks noGrp="1"/>
          </p:cNvSpPr>
          <p:nvPr>
            <p:ph type="body" sz="quarter" idx="23"/>
          </p:nvPr>
        </p:nvSpPr>
        <p:spPr>
          <a:xfrm>
            <a:off x="817566" y="1941917"/>
            <a:ext cx="10536239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01897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5"/>
          <p:cNvSpPr>
            <a:spLocks noGrp="1"/>
          </p:cNvSpPr>
          <p:nvPr>
            <p:ph type="body" sz="quarter" idx="20"/>
          </p:nvPr>
        </p:nvSpPr>
        <p:spPr>
          <a:xfrm>
            <a:off x="9557155" y="4837858"/>
            <a:ext cx="1680000" cy="1080000"/>
          </a:xfr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Картинка 5"/>
          <p:cNvSpPr>
            <a:spLocks noGrp="1"/>
          </p:cNvSpPr>
          <p:nvPr>
            <p:ph type="pic" sz="quarter" idx="14"/>
          </p:nvPr>
        </p:nvSpPr>
        <p:spPr>
          <a:xfrm>
            <a:off x="9556085" y="3142238"/>
            <a:ext cx="1680000" cy="1440000"/>
          </a:xfrm>
          <a:prstGeom prst="roundRect">
            <a:avLst>
              <a:gd name="adj" fmla="val 1359"/>
            </a:avLst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7387847" y="4837858"/>
            <a:ext cx="1680000" cy="1080000"/>
          </a:xfr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Картинка 4"/>
          <p:cNvSpPr>
            <a:spLocks noGrp="1"/>
          </p:cNvSpPr>
          <p:nvPr>
            <p:ph type="pic" sz="quarter" idx="13"/>
          </p:nvPr>
        </p:nvSpPr>
        <p:spPr>
          <a:xfrm>
            <a:off x="7386776" y="3142238"/>
            <a:ext cx="1680000" cy="1440000"/>
          </a:xfrm>
          <a:prstGeom prst="roundRect">
            <a:avLst>
              <a:gd name="adj" fmla="val 3060"/>
            </a:avLst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8"/>
          </p:nvPr>
        </p:nvSpPr>
        <p:spPr>
          <a:xfrm>
            <a:off x="5218540" y="4842459"/>
            <a:ext cx="1680000" cy="1080000"/>
          </a:xfr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Картинка 3"/>
          <p:cNvSpPr>
            <a:spLocks noGrp="1"/>
          </p:cNvSpPr>
          <p:nvPr>
            <p:ph type="pic" sz="quarter" idx="12"/>
          </p:nvPr>
        </p:nvSpPr>
        <p:spPr>
          <a:xfrm>
            <a:off x="5217469" y="3142238"/>
            <a:ext cx="1680000" cy="1440000"/>
          </a:xfrm>
          <a:prstGeom prst="roundRect">
            <a:avLst>
              <a:gd name="adj" fmla="val 2493"/>
            </a:avLst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7"/>
          </p:nvPr>
        </p:nvSpPr>
        <p:spPr>
          <a:xfrm>
            <a:off x="3049232" y="4837858"/>
            <a:ext cx="1680000" cy="1080000"/>
          </a:xfr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Картинка 2"/>
          <p:cNvSpPr>
            <a:spLocks noGrp="1"/>
          </p:cNvSpPr>
          <p:nvPr>
            <p:ph type="pic" sz="quarter" idx="11"/>
          </p:nvPr>
        </p:nvSpPr>
        <p:spPr>
          <a:xfrm>
            <a:off x="3048164" y="3142238"/>
            <a:ext cx="1680000" cy="1440000"/>
          </a:xfrm>
          <a:prstGeom prst="roundRect">
            <a:avLst>
              <a:gd name="adj" fmla="val 2493"/>
            </a:avLst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6"/>
          </p:nvPr>
        </p:nvSpPr>
        <p:spPr>
          <a:xfrm>
            <a:off x="879927" y="4837858"/>
            <a:ext cx="1680000" cy="1080000"/>
          </a:xfr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Картинка 1"/>
          <p:cNvSpPr>
            <a:spLocks noGrp="1"/>
          </p:cNvSpPr>
          <p:nvPr>
            <p:ph type="pic" sz="quarter" idx="10"/>
          </p:nvPr>
        </p:nvSpPr>
        <p:spPr>
          <a:xfrm>
            <a:off x="878175" y="3142238"/>
            <a:ext cx="1680000" cy="1440000"/>
          </a:xfrm>
          <a:prstGeom prst="roundRect">
            <a:avLst>
              <a:gd name="adj" fmla="val 1926"/>
            </a:avLst>
          </a:prstGeo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Текст"/>
          <p:cNvSpPr>
            <a:spLocks noGrp="1"/>
          </p:cNvSpPr>
          <p:nvPr>
            <p:ph type="body" sz="half" idx="2"/>
          </p:nvPr>
        </p:nvSpPr>
        <p:spPr>
          <a:xfrm>
            <a:off x="796428" y="1941920"/>
            <a:ext cx="10557375" cy="75048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28408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подписи"/>
          <p:cNvSpPr>
            <a:spLocks noGrp="1"/>
          </p:cNvSpPr>
          <p:nvPr>
            <p:ph type="body" sz="quarter" idx="14"/>
          </p:nvPr>
        </p:nvSpPr>
        <p:spPr>
          <a:xfrm>
            <a:off x="6407944" y="5485473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"/>
          <p:cNvSpPr>
            <a:spLocks noGrp="1"/>
          </p:cNvSpPr>
          <p:nvPr>
            <p:ph type="body" sz="quarter" idx="16"/>
          </p:nvPr>
        </p:nvSpPr>
        <p:spPr>
          <a:xfrm>
            <a:off x="1932357" y="4117014"/>
            <a:ext cx="8763755" cy="1064589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Картинка круглая"/>
          <p:cNvSpPr>
            <a:spLocks noGrp="1"/>
          </p:cNvSpPr>
          <p:nvPr>
            <p:ph type="pic" sz="quarter" idx="13"/>
          </p:nvPr>
        </p:nvSpPr>
        <p:spPr>
          <a:xfrm>
            <a:off x="5232000" y="2179816"/>
            <a:ext cx="1920000" cy="14400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190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подписи"/>
          <p:cNvSpPr>
            <a:spLocks noGrp="1"/>
          </p:cNvSpPr>
          <p:nvPr>
            <p:ph type="body" sz="quarter" idx="14"/>
          </p:nvPr>
        </p:nvSpPr>
        <p:spPr>
          <a:xfrm>
            <a:off x="4754657" y="5160676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1"/>
          <p:cNvSpPr>
            <a:spLocks noGrp="1"/>
          </p:cNvSpPr>
          <p:nvPr>
            <p:ph type="body" sz="quarter" idx="16"/>
          </p:nvPr>
        </p:nvSpPr>
        <p:spPr>
          <a:xfrm>
            <a:off x="4754655" y="3844946"/>
            <a:ext cx="5891161" cy="124352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Картинка круглая"/>
          <p:cNvSpPr>
            <a:spLocks noGrp="1"/>
          </p:cNvSpPr>
          <p:nvPr>
            <p:ph type="pic" sz="quarter" idx="13"/>
          </p:nvPr>
        </p:nvSpPr>
        <p:spPr>
          <a:xfrm>
            <a:off x="1726619" y="3844942"/>
            <a:ext cx="2064000" cy="15480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Текст"/>
          <p:cNvSpPr>
            <a:spLocks noGrp="1"/>
          </p:cNvSpPr>
          <p:nvPr>
            <p:ph type="body" sz="quarter" idx="24"/>
          </p:nvPr>
        </p:nvSpPr>
        <p:spPr>
          <a:xfrm>
            <a:off x="845037" y="1941919"/>
            <a:ext cx="10508763" cy="8734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965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F1F7B-9EF6-4356-B159-C880EBA777CB}" type="datetime1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A9506-F1E0-4155-8FCD-0C3187183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2484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Фоновая картинка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 marL="0" indent="0">
              <a:buNone/>
              <a:defRPr lang="ru-RU"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Текст"/>
          <p:cNvSpPr>
            <a:spLocks noGrp="1"/>
          </p:cNvSpPr>
          <p:nvPr>
            <p:ph type="body" sz="quarter" idx="16"/>
          </p:nvPr>
        </p:nvSpPr>
        <p:spPr>
          <a:xfrm>
            <a:off x="2529385" y="3059847"/>
            <a:ext cx="7897504" cy="213995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6086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Картинка круглая"/>
          <p:cNvSpPr>
            <a:spLocks noGrp="1"/>
          </p:cNvSpPr>
          <p:nvPr>
            <p:ph type="pic" sz="quarter" idx="14"/>
          </p:nvPr>
        </p:nvSpPr>
        <p:spPr>
          <a:xfrm>
            <a:off x="978673" y="4796239"/>
            <a:ext cx="1536000" cy="115200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/>
          </p:nvPr>
        </p:nvSpPr>
        <p:spPr>
          <a:xfrm>
            <a:off x="2627429" y="5226228"/>
            <a:ext cx="3468575" cy="736556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8"/>
          </p:nvPr>
        </p:nvSpPr>
        <p:spPr>
          <a:xfrm>
            <a:off x="2627427" y="4906163"/>
            <a:ext cx="2155473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Картинка"/>
          <p:cNvSpPr>
            <a:spLocks noGrp="1"/>
          </p:cNvSpPr>
          <p:nvPr>
            <p:ph type="pic" sz="quarter" idx="13"/>
          </p:nvPr>
        </p:nvSpPr>
        <p:spPr>
          <a:xfrm>
            <a:off x="6809317" y="4168247"/>
            <a:ext cx="384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7"/>
          </p:nvPr>
        </p:nvSpPr>
        <p:spPr>
          <a:xfrm>
            <a:off x="6676924" y="3163590"/>
            <a:ext cx="4676881" cy="942743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6"/>
          </p:nvPr>
        </p:nvSpPr>
        <p:spPr>
          <a:xfrm>
            <a:off x="6676923" y="2812680"/>
            <a:ext cx="4189180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1"/>
          <p:cNvSpPr>
            <a:spLocks noGrp="1"/>
          </p:cNvSpPr>
          <p:nvPr>
            <p:ph type="body" sz="quarter" idx="15"/>
          </p:nvPr>
        </p:nvSpPr>
        <p:spPr>
          <a:xfrm>
            <a:off x="3321830" y="2798750"/>
            <a:ext cx="2155473" cy="363538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12881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2"/>
          <p:cNvSpPr>
            <a:spLocks noGrp="1"/>
          </p:cNvSpPr>
          <p:nvPr>
            <p:ph type="pic" sz="quarter" idx="13"/>
          </p:nvPr>
        </p:nvSpPr>
        <p:spPr>
          <a:xfrm>
            <a:off x="1553045" y="4621475"/>
            <a:ext cx="3840000" cy="1800000"/>
          </a:xfrm>
        </p:spPr>
        <p:txBody>
          <a:bodyPr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/>
          </p:nvPr>
        </p:nvSpPr>
        <p:spPr>
          <a:xfrm>
            <a:off x="6650912" y="4234473"/>
            <a:ext cx="4676881" cy="1539794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6"/>
          </p:nvPr>
        </p:nvSpPr>
        <p:spPr>
          <a:xfrm>
            <a:off x="6650912" y="3866630"/>
            <a:ext cx="4676881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3355698" y="3863637"/>
            <a:ext cx="2155473" cy="363538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Картинка 1"/>
          <p:cNvSpPr>
            <a:spLocks noGrp="1"/>
          </p:cNvSpPr>
          <p:nvPr>
            <p:ph type="pic" sz="quarter" idx="14"/>
          </p:nvPr>
        </p:nvSpPr>
        <p:spPr>
          <a:xfrm>
            <a:off x="6889384" y="1274006"/>
            <a:ext cx="384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5"/>
          </p:nvPr>
        </p:nvSpPr>
        <p:spPr>
          <a:xfrm>
            <a:off x="6764164" y="557954"/>
            <a:ext cx="2155473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8"/>
          </p:nvPr>
        </p:nvSpPr>
        <p:spPr>
          <a:xfrm>
            <a:off x="791250" y="925799"/>
            <a:ext cx="4676881" cy="1580335"/>
          </a:xfrm>
        </p:spPr>
        <p:txBody>
          <a:bodyPr>
            <a:noAutofit/>
          </a:bodyPr>
          <a:lstStyle>
            <a:lvl1pPr algn="r">
              <a:defRPr sz="14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"/>
          <p:cNvSpPr>
            <a:spLocks noGrp="1"/>
          </p:cNvSpPr>
          <p:nvPr>
            <p:ph type="body" sz="quarter" idx="19"/>
          </p:nvPr>
        </p:nvSpPr>
        <p:spPr>
          <a:xfrm>
            <a:off x="791248" y="557954"/>
            <a:ext cx="4686053" cy="363538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635753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круглая"/>
          <p:cNvSpPr>
            <a:spLocks noGrp="1"/>
          </p:cNvSpPr>
          <p:nvPr>
            <p:ph type="pic" sz="quarter" idx="15"/>
          </p:nvPr>
        </p:nvSpPr>
        <p:spPr>
          <a:xfrm>
            <a:off x="6635227" y="4075653"/>
            <a:ext cx="1536000" cy="115200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22"/>
          </p:nvPr>
        </p:nvSpPr>
        <p:spPr>
          <a:xfrm>
            <a:off x="8519391" y="4634063"/>
            <a:ext cx="2821372" cy="1539794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8519391" y="4266220"/>
            <a:ext cx="2821372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21"/>
          </p:nvPr>
        </p:nvSpPr>
        <p:spPr>
          <a:xfrm>
            <a:off x="3321830" y="4288115"/>
            <a:ext cx="2155473" cy="363538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Картинка"/>
          <p:cNvSpPr>
            <a:spLocks noGrp="1"/>
          </p:cNvSpPr>
          <p:nvPr>
            <p:ph type="pic" sz="quarter" idx="14"/>
          </p:nvPr>
        </p:nvSpPr>
        <p:spPr>
          <a:xfrm>
            <a:off x="1555732" y="1466877"/>
            <a:ext cx="384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7"/>
          </p:nvPr>
        </p:nvSpPr>
        <p:spPr>
          <a:xfrm>
            <a:off x="6663882" y="1082702"/>
            <a:ext cx="4676881" cy="1539794"/>
          </a:xfrm>
        </p:spPr>
        <p:txBody>
          <a:bodyPr>
            <a:noAutofit/>
          </a:bodyPr>
          <a:lstStyle>
            <a:lvl1pPr algn="l">
              <a:defRPr sz="1400" b="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6"/>
          </p:nvPr>
        </p:nvSpPr>
        <p:spPr>
          <a:xfrm>
            <a:off x="6663882" y="714859"/>
            <a:ext cx="4676881" cy="363538"/>
          </a:xfrm>
        </p:spPr>
        <p:txBody>
          <a:bodyPr>
            <a:no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"/>
          <p:cNvSpPr>
            <a:spLocks noGrp="1"/>
          </p:cNvSpPr>
          <p:nvPr>
            <p:ph type="body" sz="quarter" idx="20"/>
          </p:nvPr>
        </p:nvSpPr>
        <p:spPr>
          <a:xfrm>
            <a:off x="3321830" y="696945"/>
            <a:ext cx="2155473" cy="363538"/>
          </a:xfrm>
        </p:spPr>
        <p:txBody>
          <a:bodyPr>
            <a:no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973956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/>
          <p:cNvSpPr>
            <a:spLocks noGrp="1"/>
          </p:cNvSpPr>
          <p:nvPr>
            <p:ph type="body" sz="quarter" idx="17"/>
          </p:nvPr>
        </p:nvSpPr>
        <p:spPr>
          <a:xfrm>
            <a:off x="1642559" y="5045619"/>
            <a:ext cx="5573788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5"/>
          </p:nvPr>
        </p:nvSpPr>
        <p:spPr>
          <a:xfrm>
            <a:off x="1642559" y="3971450"/>
            <a:ext cx="5573788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1"/>
          <p:cNvSpPr>
            <a:spLocks noGrp="1"/>
          </p:cNvSpPr>
          <p:nvPr>
            <p:ph type="body" sz="quarter" idx="11"/>
          </p:nvPr>
        </p:nvSpPr>
        <p:spPr>
          <a:xfrm>
            <a:off x="1642559" y="2897281"/>
            <a:ext cx="5573788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Основной текст"/>
          <p:cNvSpPr>
            <a:spLocks noGrp="1"/>
          </p:cNvSpPr>
          <p:nvPr>
            <p:ph type="body" sz="quarter" idx="19"/>
          </p:nvPr>
        </p:nvSpPr>
        <p:spPr>
          <a:xfrm>
            <a:off x="795868" y="1787903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/>
          </p:nvPr>
        </p:nvSpPr>
        <p:spPr>
          <a:xfrm>
            <a:off x="796428" y="120647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Картинка"/>
          <p:cNvSpPr>
            <a:spLocks noGrp="1"/>
          </p:cNvSpPr>
          <p:nvPr>
            <p:ph type="pic" idx="1"/>
          </p:nvPr>
        </p:nvSpPr>
        <p:spPr>
          <a:xfrm>
            <a:off x="8182920" y="-8467"/>
            <a:ext cx="4010373" cy="68760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129552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"/>
          <p:cNvSpPr>
            <a:spLocks noGrp="1"/>
          </p:cNvSpPr>
          <p:nvPr>
            <p:ph type="pic" idx="1"/>
          </p:nvPr>
        </p:nvSpPr>
        <p:spPr>
          <a:xfrm>
            <a:off x="6860278" y="3"/>
            <a:ext cx="5331727" cy="685799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"/>
          <p:cNvSpPr>
            <a:spLocks noGrp="1"/>
          </p:cNvSpPr>
          <p:nvPr>
            <p:ph type="body" sz="half" idx="2"/>
          </p:nvPr>
        </p:nvSpPr>
        <p:spPr>
          <a:xfrm>
            <a:off x="1115440" y="3371855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"/>
          <p:cNvSpPr>
            <a:spLocks noGrp="1"/>
          </p:cNvSpPr>
          <p:nvPr>
            <p:ph type="title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421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549" y="0"/>
            <a:ext cx="1083945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352552" y="0"/>
            <a:ext cx="984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6AE857-C2CA-4A06-B086-505A75313B44}" type="datetime1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F57D75-5533-4651-9E5F-2E1AEF283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12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698EEC-D32C-4708-B3D4-FD580AE00022}" type="datetime1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56B9F1-F187-4756-9318-D0A751700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8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5E63-7B7A-4DC8-9959-007F359B7C1E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C041-21D2-42B6-B4F9-2426BF241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1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528639" y="954088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6672264" y="936625"/>
            <a:ext cx="86518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5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FB46F6-758E-4182-A5D0-AA8C563CD5A3}" type="datetime1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767D80-E4E7-4EAB-87BC-E15DF0612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2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F1F7B-9EF6-4356-B159-C880EBA777CB}" type="datetime1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A8A58-56E2-48C5-9498-C25D866DD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38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3"/>
            <a:ext cx="7416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F1F7B-9EF6-4356-B159-C880EBA777CB}" type="datetime1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EE43-A7A0-4CD6-8279-B899347DF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51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115824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mtClean="0">
                <a:solidFill>
                  <a:srgbClr val="292929"/>
                </a:solidFill>
                <a:cs typeface="+mn-cs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2400" smtClean="0">
                <a:solidFill>
                  <a:srgbClr val="29292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2400" smtClean="0">
                <a:solidFill>
                  <a:srgbClr val="29292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3 w 1000"/>
                <a:gd name="T1" fmla="*/ 761 h 1000"/>
                <a:gd name="T2" fmla="*/ 0 w 1000"/>
                <a:gd name="T3" fmla="*/ 761 h 1000"/>
                <a:gd name="T4" fmla="*/ 0 w 1000"/>
                <a:gd name="T5" fmla="*/ 0 h 1000"/>
                <a:gd name="T6" fmla="*/ 3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4 w 1000"/>
                <a:gd name="T3" fmla="*/ 0 h 1000"/>
                <a:gd name="T4" fmla="*/ 4 w 1000"/>
                <a:gd name="T5" fmla="*/ 645 h 1000"/>
                <a:gd name="T6" fmla="*/ 0 w 1000"/>
                <a:gd name="T7" fmla="*/ 645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581400"/>
            <a:ext cx="75184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17600" y="1443038"/>
            <a:ext cx="94488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389F1-FA2A-4302-A672-40E7CAEC99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7740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BA7ED-2EAB-4C04-AD4E-6786CB6288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72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BC26-FA2E-4FC5-9DF1-0FD452A642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5208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4886" y="1981200"/>
            <a:ext cx="5005916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ECB26-86C4-4CF7-A2F3-AA8A308E4D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2252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E855-1046-4367-A9B9-26E67178D0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984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6D15B-4EE2-442E-A9F3-392519A34A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810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45341-8664-4932-9611-C26D8AD28F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9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3239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1514" y="2746375"/>
            <a:ext cx="8413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D6B3E1-4C97-4CF3-961C-3CECEC280207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64095B-9EF3-481A-947D-5BCAD6F3E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82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E12DD-7317-4F9F-8FCE-8C55370D4A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510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7C6B8-5318-43F8-AAB9-DFA43E975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48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D6197-324C-4FBB-92B1-13C9E5BFDB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773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21753" y="96838"/>
            <a:ext cx="2559049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42485" y="96838"/>
            <a:ext cx="7476067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D7D2-1260-40DC-8842-F3024C13E6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013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115824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mtClean="0">
                <a:solidFill>
                  <a:srgbClr val="292929"/>
                </a:solidFill>
                <a:cs typeface="+mn-cs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2400" smtClean="0">
                <a:solidFill>
                  <a:srgbClr val="29292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2400" smtClean="0">
                <a:solidFill>
                  <a:srgbClr val="29292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3 w 1000"/>
                <a:gd name="T1" fmla="*/ 761 h 1000"/>
                <a:gd name="T2" fmla="*/ 0 w 1000"/>
                <a:gd name="T3" fmla="*/ 761 h 1000"/>
                <a:gd name="T4" fmla="*/ 0 w 1000"/>
                <a:gd name="T5" fmla="*/ 0 h 1000"/>
                <a:gd name="T6" fmla="*/ 3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4 w 1000"/>
                <a:gd name="T3" fmla="*/ 0 h 1000"/>
                <a:gd name="T4" fmla="*/ 4 w 1000"/>
                <a:gd name="T5" fmla="*/ 645 h 1000"/>
                <a:gd name="T6" fmla="*/ 0 w 1000"/>
                <a:gd name="T7" fmla="*/ 645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581400"/>
            <a:ext cx="75184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17600" y="1443038"/>
            <a:ext cx="94488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D9BD1-14D3-44E1-A98F-AE943F488F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3032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1ADA-A9C5-4739-872A-2A3E80EC1C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576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7FC7-B51D-47B5-A0F3-B0A6A78E4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0875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4886" y="1981200"/>
            <a:ext cx="5005916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6E0B3-6E48-4221-BBA3-2FA3B35790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086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DF3FE-BA67-46CC-900C-E5158EAC9F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320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2BCD-23BE-4394-8607-25515D3FE5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50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E4AD8-A6C1-4C44-B3CD-4469AC3E8853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B0012-CC07-466A-8E95-6140D607C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4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1709-284D-4ECE-A657-D29F6F748C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193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ECF3-86F4-41D5-8FEB-A08B955995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415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59D13-B118-4CEF-AB5C-E57B6B0408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870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36C72-B1EA-43F5-8896-6146A695F0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2952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21753" y="96838"/>
            <a:ext cx="2559049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42485" y="96838"/>
            <a:ext cx="7476067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9C7A6-6099-4C00-AC72-CE5A1C185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85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115824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mtClean="0">
                <a:solidFill>
                  <a:srgbClr val="292929"/>
                </a:solidFill>
                <a:cs typeface="+mn-cs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2400" smtClean="0">
                <a:solidFill>
                  <a:srgbClr val="29292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2400" smtClean="0">
                <a:solidFill>
                  <a:srgbClr val="292929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3 w 1000"/>
                <a:gd name="T1" fmla="*/ 761 h 1000"/>
                <a:gd name="T2" fmla="*/ 0 w 1000"/>
                <a:gd name="T3" fmla="*/ 761 h 1000"/>
                <a:gd name="T4" fmla="*/ 0 w 1000"/>
                <a:gd name="T5" fmla="*/ 0 h 1000"/>
                <a:gd name="T6" fmla="*/ 3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4 w 1000"/>
                <a:gd name="T3" fmla="*/ 0 h 1000"/>
                <a:gd name="T4" fmla="*/ 4 w 1000"/>
                <a:gd name="T5" fmla="*/ 645 h 1000"/>
                <a:gd name="T6" fmla="*/ 0 w 1000"/>
                <a:gd name="T7" fmla="*/ 645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581400"/>
            <a:ext cx="75184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17600" y="1443038"/>
            <a:ext cx="94488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9B563-2F3B-4424-96CA-E96860BA6D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393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9FCB6-1E45-400E-98B8-A0CA56D8F4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675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20561-917E-4521-97DF-CF62BB9F2F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83014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4886" y="1981200"/>
            <a:ext cx="5005916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2D77-A46B-4049-A8FC-FDBCB35457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0483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AA196-53EF-44FC-AD37-7D66F078A8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6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90C228-FE0C-43E7-B822-7059FF8A1BB4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1519F6-6175-4A0B-8132-4AA6F58BE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61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3CECF-77E4-47E4-8D1D-AE0879BC36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5759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46DC6-5B65-4965-B2B0-F4CDD911BE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529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BC159-32E1-4322-9C84-66724DC61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814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1D564-BA58-4656-8ECF-150ED596CB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2460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7C16-0DED-437D-A0F2-DB1677C499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43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21753" y="96838"/>
            <a:ext cx="2559049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42485" y="96838"/>
            <a:ext cx="7476067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63E23-D286-4D6B-B5BA-F9E3D8C9FD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87850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7B51-BD5E-449D-B99B-6C5B2CE9F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612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C211-CBD4-4AD7-97F5-6E8FF6922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92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28C3-5318-4939-8EF5-26DB924AD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990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F870-A533-4484-AD95-266C4B086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6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07ABF-F138-411E-8455-BA3167FD2DA2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EC51-18E3-400A-9B99-75A14AEA8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269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83946-EDC1-46AD-9294-EDC443FFC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94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ADF65-FBE2-489D-8E1B-A26379DEB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62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E780-6601-495D-85F2-74E4DC69B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07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1FECA-0150-4EBD-A7D1-CAD0D698E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539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CE3B-0C35-46C8-97F9-5C3B5A1A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51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AC55-C206-44FE-8F03-8CEAD85AD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53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8A33-BAD4-4E75-982A-06BF258C5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682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8D308-CB60-44D3-853E-01517D9C1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019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C300-E9F1-4266-991C-2993DD9B6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005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6E6F-8D9A-462C-A279-A3198C973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9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549" y="0"/>
            <a:ext cx="1083945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352552" y="0"/>
            <a:ext cx="984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83EA5-1659-49C4-B3F4-DE4A699339E6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945DA3-07A4-4081-9E55-EBB91D555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082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40A9-A8FF-45A0-95FC-D1135E5BB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807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AEFA-4BCE-49E0-812B-1CC2EE160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540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38B2-28DF-450B-8F79-4C30D0A61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58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316B-37E5-43BF-AE65-6DFA59A6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823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E6C3-1A8A-4D35-83FE-96CA06D67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7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FF72-4516-43B7-911A-2A582EA4C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81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CF68-6D7E-4AC1-B927-201F8555D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48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46F4-CEFC-45CB-911C-3A34B349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962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7A4E-C5B9-43EC-A6A3-5AA4EA965D64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D0A17-4380-4929-BA6F-18F7EDB76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578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7A4E-C5B9-43EC-A6A3-5AA4EA965D64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589D1-C0E9-4D50-BDBB-23BEB597F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50B447-46AE-4466-9DA5-C8E20108B3F5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4A8CE4-CA19-4FF8-99CD-A19F0B4DF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163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7A4E-C5B9-43EC-A6A3-5AA4EA965D64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9532-193C-4CA5-8A59-3826144EB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084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7A4E-C5B9-43EC-A6A3-5AA4EA965D64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4B75-9719-42AC-B143-1E0A3DF04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150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7A4E-C5B9-43EC-A6A3-5AA4EA965D64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D964D-1759-4863-B772-E75A9D290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733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7A4E-C5B9-43EC-A6A3-5AA4EA965D64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9B890-F64C-4A80-81C2-4C5D814A9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690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7A4E-C5B9-43EC-A6A3-5AA4EA965D64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4583F-7FC6-4EF0-A668-3512EC9DB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525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7A4E-C5B9-43EC-A6A3-5AA4EA965D64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7E02-3522-4FCB-B60B-429689D9B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44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7A4E-C5B9-43EC-A6A3-5AA4EA965D64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9AFD-2130-43AD-9568-2E20966A6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01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7A4E-C5B9-43EC-A6A3-5AA4EA965D64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F22F-A792-47FA-868F-D8DA41C79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039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7A4E-C5B9-43EC-A6A3-5AA4EA965D64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02DF-1840-4AEF-84B2-6BCD4CD3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875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1113" y="-7938"/>
            <a:ext cx="12226927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1244" y="4175239"/>
              <a:ext cx="4021760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2116" y="-529"/>
              <a:ext cx="1220338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2103" y="-529"/>
              <a:ext cx="226923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224" y="-8468"/>
              <a:ext cx="1947780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7320" y="3919613"/>
              <a:ext cx="251449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09970" y="-8468"/>
              <a:ext cx="2143034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5790" y="-8468"/>
              <a:ext cx="857213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6724" y="-8468"/>
              <a:ext cx="1066755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60056" y="4894488"/>
              <a:ext cx="1094138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167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3ADB7248-0B35-46AF-BA12-481F84BA3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997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528639" y="954088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6672264" y="936625"/>
            <a:ext cx="86518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5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59EA31-EA03-4D1D-8542-84A6BA4FAC39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A692A3-B5C8-4F38-81CA-9A4C565E4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907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15DE8962-BC06-48B9-92BB-064CE23D2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8571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700871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11597409-065E-4666-8718-669F6CBFF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03167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2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1B836E36-2A06-4E8B-BF04-C5FF44C93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10525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9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E2344918-3B41-45DC-84B8-15D547572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48962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38AD2F94-51E7-4829-A01E-C17784F65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2993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914493BF-19D8-45C6-AEAB-B43506C73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11337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2" y="514928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4FC2B7E-AE51-422C-BC5F-4E7995585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84355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0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0578923-DC8D-485E-B48A-8C9991E84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51196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75440977-5D68-4C20-9B75-D7311CE6A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83891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642939" y="790575"/>
            <a:ext cx="61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8000">
                <a:solidFill>
                  <a:srgbClr val="C0E474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996363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8000">
                <a:solidFill>
                  <a:srgbClr val="C0E474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100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F8FE45F-4A7B-4EAC-9D06-A3133EFCE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163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theme" Target="../theme/theme11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29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31" Type="http://schemas.openxmlformats.org/officeDocument/2006/relationships/theme" Target="../theme/theme12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437" y="-815975"/>
            <a:ext cx="2184401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5425" y="20638"/>
            <a:ext cx="2268539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0964" y="0"/>
            <a:ext cx="1084103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525" y="274638"/>
            <a:ext cx="99964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914525" y="1447800"/>
            <a:ext cx="99964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83F83F-BA62-4590-A3E8-E1EA72814978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F785107-2EB7-461A-A7BB-63685B1AC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2552" y="0"/>
            <a:ext cx="984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22" r:id="rId2"/>
    <p:sldLayoutId id="2147483896" r:id="rId3"/>
    <p:sldLayoutId id="2147483823" r:id="rId4"/>
    <p:sldLayoutId id="2147483897" r:id="rId5"/>
    <p:sldLayoutId id="2147483824" r:id="rId6"/>
    <p:sldLayoutId id="2147483898" r:id="rId7"/>
    <p:sldLayoutId id="2147483899" r:id="rId8"/>
    <p:sldLayoutId id="2147483900" r:id="rId9"/>
    <p:sldLayoutId id="2147483825" r:id="rId10"/>
    <p:sldLayoutId id="21474838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3B3B3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8D89A4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FAE42C-E211-473E-A4F2-641A3FBBBA0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25.11.2018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2A594E-CEDE-4DF8-93BC-50EC9B7AB0D0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6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139398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  <p:sldLayoutId id="2147483956" r:id="rId18"/>
    <p:sldLayoutId id="2147483957" r:id="rId19"/>
    <p:sldLayoutId id="2147483958" r:id="rId20"/>
    <p:sldLayoutId id="2147483959" r:id="rId21"/>
    <p:sldLayoutId id="2147483960" r:id="rId22"/>
    <p:sldLayoutId id="2147483961" r:id="rId23"/>
    <p:sldLayoutId id="2147483962" r:id="rId24"/>
    <p:sldLayoutId id="2147483963" r:id="rId25"/>
    <p:sldLayoutId id="2147483964" r:id="rId26"/>
    <p:sldLayoutId id="2147483965" r:id="rId27"/>
    <p:sldLayoutId id="2147483966" r:id="rId28"/>
    <p:sldLayoutId id="2147483967" r:id="rId29"/>
    <p:sldLayoutId id="2147483968" r:id="rId30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404040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9pPr>
    </p:titleStyle>
    <p:bodyStyle>
      <a:lvl1pPr algn="l" defTabSz="685800" rtl="0" fontAlgn="base">
        <a:lnSpc>
          <a:spcPct val="130000"/>
        </a:lnSpc>
        <a:spcBef>
          <a:spcPts val="750"/>
        </a:spcBef>
        <a:spcAft>
          <a:spcPct val="0"/>
        </a:spcAft>
        <a:buFont typeface="Arial" pitchFamily="34" charset="0"/>
        <a:defRPr sz="1200" kern="1200">
          <a:solidFill>
            <a:srgbClr val="595959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13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rgbClr val="595959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13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rgbClr val="595959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13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rgbClr val="595959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13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rgbClr val="59595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39380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  <p:sldLayoutId id="2147483992" r:id="rId23"/>
    <p:sldLayoutId id="2147483993" r:id="rId24"/>
    <p:sldLayoutId id="2147483994" r:id="rId25"/>
    <p:sldLayoutId id="2147483995" r:id="rId26"/>
    <p:sldLayoutId id="2147483996" r:id="rId27"/>
    <p:sldLayoutId id="2147483997" r:id="rId28"/>
    <p:sldLayoutId id="2147483998" r:id="rId29"/>
    <p:sldLayoutId id="2147483999" r:id="rId30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404040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Open Sans"/>
          <a:ea typeface="Open Sans"/>
          <a:cs typeface="Open Sans"/>
        </a:defRPr>
      </a:lvl9pPr>
    </p:titleStyle>
    <p:bodyStyle>
      <a:lvl1pPr algn="l" defTabSz="685800" rtl="0" fontAlgn="base">
        <a:lnSpc>
          <a:spcPct val="130000"/>
        </a:lnSpc>
        <a:spcBef>
          <a:spcPts val="750"/>
        </a:spcBef>
        <a:spcAft>
          <a:spcPct val="0"/>
        </a:spcAft>
        <a:buFont typeface="Arial" pitchFamily="34" charset="0"/>
        <a:defRPr sz="1200" kern="1200">
          <a:solidFill>
            <a:srgbClr val="595959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13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rgbClr val="595959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13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rgbClr val="595959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13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rgbClr val="595959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13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rgbClr val="59595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437" y="-815975"/>
            <a:ext cx="2184401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5425" y="20638"/>
            <a:ext cx="2268539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0964" y="0"/>
            <a:ext cx="1084103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525" y="274638"/>
            <a:ext cx="999648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914525" y="1447800"/>
            <a:ext cx="99964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D4D2D0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3FF1F7B-9EF6-4356-B159-C880EBA777CB}" type="datetime1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4D2D0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5563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D4D2D0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8DF7399-D587-486A-96D9-FD22D2250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2552" y="0"/>
            <a:ext cx="984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827" r:id="rId2"/>
    <p:sldLayoutId id="2147483902" r:id="rId3"/>
    <p:sldLayoutId id="2147483828" r:id="rId4"/>
    <p:sldLayoutId id="2147483903" r:id="rId5"/>
    <p:sldLayoutId id="2147483829" r:id="rId6"/>
    <p:sldLayoutId id="2147483904" r:id="rId7"/>
    <p:sldLayoutId id="2147483905" r:id="rId8"/>
    <p:sldLayoutId id="2147483906" r:id="rId9"/>
    <p:sldLayoutId id="2147483830" r:id="rId10"/>
    <p:sldLayoutId id="214748383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3B3B3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B3B3B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8D89A4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377950"/>
            <a:ext cx="28448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smtClean="0">
              <a:solidFill>
                <a:srgbClr val="29292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30400" y="1377950"/>
            <a:ext cx="9652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smtClean="0">
              <a:solidFill>
                <a:srgbClr val="29292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43013" y="96838"/>
            <a:ext cx="9544051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5237" y="1981200"/>
            <a:ext cx="102155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62063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29292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6335E5-12DE-442F-8862-7E4FC6B70C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81" name="Freeform 9"/>
          <p:cNvSpPr>
            <a:spLocks noChangeArrowheads="1"/>
          </p:cNvSpPr>
          <p:nvPr/>
        </p:nvSpPr>
        <p:spPr bwMode="auto">
          <a:xfrm>
            <a:off x="1117600" y="561975"/>
            <a:ext cx="203200" cy="1066800"/>
          </a:xfrm>
          <a:custGeom>
            <a:avLst/>
            <a:gdLst>
              <a:gd name="T0" fmla="*/ 2147483647 w 1000"/>
              <a:gd name="T1" fmla="*/ 2147483647 h 1000"/>
              <a:gd name="T2" fmla="*/ 0 w 1000"/>
              <a:gd name="T3" fmla="*/ 2147483647 h 1000"/>
              <a:gd name="T4" fmla="*/ 0 w 1000"/>
              <a:gd name="T5" fmla="*/ 0 h 1000"/>
              <a:gd name="T6" fmla="*/ 2147483647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" name="Freeform 10"/>
          <p:cNvSpPr>
            <a:spLocks noChangeArrowheads="1"/>
          </p:cNvSpPr>
          <p:nvPr/>
        </p:nvSpPr>
        <p:spPr bwMode="auto">
          <a:xfrm>
            <a:off x="11017251" y="269875"/>
            <a:ext cx="203200" cy="107315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377950"/>
            <a:ext cx="28448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smtClean="0">
              <a:solidFill>
                <a:srgbClr val="29292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30400" y="1377950"/>
            <a:ext cx="9652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smtClean="0">
              <a:solidFill>
                <a:srgbClr val="29292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43013" y="96838"/>
            <a:ext cx="9544051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5237" y="1981200"/>
            <a:ext cx="102155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62063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29292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1832C5-43CF-4BB6-9B9B-E8BFC99ADA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105" name="Freeform 9"/>
          <p:cNvSpPr>
            <a:spLocks noChangeArrowheads="1"/>
          </p:cNvSpPr>
          <p:nvPr/>
        </p:nvSpPr>
        <p:spPr bwMode="auto">
          <a:xfrm>
            <a:off x="1117600" y="561975"/>
            <a:ext cx="203200" cy="1066800"/>
          </a:xfrm>
          <a:custGeom>
            <a:avLst/>
            <a:gdLst>
              <a:gd name="T0" fmla="*/ 2147483647 w 1000"/>
              <a:gd name="T1" fmla="*/ 2147483647 h 1000"/>
              <a:gd name="T2" fmla="*/ 0 w 1000"/>
              <a:gd name="T3" fmla="*/ 2147483647 h 1000"/>
              <a:gd name="T4" fmla="*/ 0 w 1000"/>
              <a:gd name="T5" fmla="*/ 0 h 1000"/>
              <a:gd name="T6" fmla="*/ 2147483647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Freeform 10"/>
          <p:cNvSpPr>
            <a:spLocks noChangeArrowheads="1"/>
          </p:cNvSpPr>
          <p:nvPr/>
        </p:nvSpPr>
        <p:spPr bwMode="auto">
          <a:xfrm>
            <a:off x="11017251" y="269875"/>
            <a:ext cx="203200" cy="107315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377950"/>
            <a:ext cx="28448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smtClean="0">
              <a:solidFill>
                <a:srgbClr val="29292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30400" y="1377950"/>
            <a:ext cx="9652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smtClean="0">
              <a:solidFill>
                <a:srgbClr val="292929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43013" y="96838"/>
            <a:ext cx="9544051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5237" y="1981200"/>
            <a:ext cx="102155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62063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29292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8A8E80-FCA6-44C8-A42D-8F3870FE96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129" name="Freeform 9"/>
          <p:cNvSpPr>
            <a:spLocks noChangeArrowheads="1"/>
          </p:cNvSpPr>
          <p:nvPr/>
        </p:nvSpPr>
        <p:spPr bwMode="auto">
          <a:xfrm>
            <a:off x="1117600" y="561975"/>
            <a:ext cx="203200" cy="1066800"/>
          </a:xfrm>
          <a:custGeom>
            <a:avLst/>
            <a:gdLst>
              <a:gd name="T0" fmla="*/ 2147483647 w 1000"/>
              <a:gd name="T1" fmla="*/ 2147483647 h 1000"/>
              <a:gd name="T2" fmla="*/ 0 w 1000"/>
              <a:gd name="T3" fmla="*/ 2147483647 h 1000"/>
              <a:gd name="T4" fmla="*/ 0 w 1000"/>
              <a:gd name="T5" fmla="*/ 0 h 1000"/>
              <a:gd name="T6" fmla="*/ 2147483647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Freeform 10"/>
          <p:cNvSpPr>
            <a:spLocks noChangeArrowheads="1"/>
          </p:cNvSpPr>
          <p:nvPr/>
        </p:nvSpPr>
        <p:spPr bwMode="auto">
          <a:xfrm>
            <a:off x="11017251" y="269875"/>
            <a:ext cx="203200" cy="107315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05036559-8BA6-437A-BBBD-AF389E37A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656CE3-D799-4F89-8843-527C195C30A6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21384F44-1EFF-46F3-B4C2-DD1F92671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447A4E-C5B9-43EC-A6A3-5AA4EA965D64}" type="datetime1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7620B4B-B1DE-418D-83E6-A4DDB1679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6"/>
          <p:cNvGrpSpPr>
            <a:grpSpLocks/>
          </p:cNvGrpSpPr>
          <p:nvPr/>
        </p:nvGrpSpPr>
        <p:grpSpPr bwMode="auto">
          <a:xfrm>
            <a:off x="-11113" y="-7938"/>
            <a:ext cx="12226927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18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1243" y="4175239"/>
              <a:ext cx="4021760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116" y="-529"/>
              <a:ext cx="1220338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103" y="-529"/>
              <a:ext cx="226923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224" y="-8468"/>
              <a:ext cx="1947780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320" y="3919613"/>
              <a:ext cx="251449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09970" y="-8468"/>
              <a:ext cx="2143034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90" y="-8468"/>
              <a:ext cx="857214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6724" y="-8468"/>
              <a:ext cx="1066755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056" y="4894488"/>
              <a:ext cx="1094138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0" y="609600"/>
            <a:ext cx="846296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0" y="2160590"/>
            <a:ext cx="846296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7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D4D2D0">
                    <a:shade val="50000"/>
                    <a:satMod val="200000"/>
                  </a:srgbClr>
                </a:solidFill>
                <a:latin typeface="Corbel" panose="020B0503020204020204" pitchFamily="34" charset="0"/>
                <a:cs typeface="+mn-cs"/>
              </a:defRPr>
            </a:lvl1pPr>
          </a:lstStyle>
          <a:p>
            <a:pPr>
              <a:defRPr/>
            </a:pPr>
            <a:fld id="{E3FF1F7B-9EF6-4356-B159-C880EBA777CB}" type="datetime1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2" y="6042027"/>
            <a:ext cx="6164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D4D2D0">
                    <a:shade val="50000"/>
                    <a:satMod val="200000"/>
                  </a:srgbClr>
                </a:solidFill>
                <a:latin typeface="Corbel" panose="020B0503020204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140" y="6042027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D4D2D0">
                    <a:shade val="50000"/>
                    <a:satMod val="200000"/>
                  </a:srgbClr>
                </a:solidFill>
                <a:latin typeface="Corbel" panose="020B0503020204020204" pitchFamily="34" charset="0"/>
                <a:cs typeface="+mn-cs"/>
              </a:defRPr>
            </a:lvl1pPr>
          </a:lstStyle>
          <a:p>
            <a:pPr>
              <a:defRPr/>
            </a:pPr>
            <a:fld id="{9FAC7775-1BCC-4520-8F6A-FC44B33B3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6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r="10477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5" name="Полупрозрачный прямоугольник"/>
          <p:cNvSpPr/>
          <p:nvPr/>
        </p:nvSpPr>
        <p:spPr>
          <a:xfrm>
            <a:off x="0" y="1104106"/>
            <a:ext cx="12192000" cy="4649787"/>
          </a:xfrm>
          <a:prstGeom prst="rect">
            <a:avLst/>
          </a:prstGeom>
          <a:solidFill>
            <a:srgbClr val="1B1A23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30994" fontAlgn="auto">
              <a:spcBef>
                <a:spcPts val="90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Segoe UI" panose="020B0502040204020203" pitchFamily="34" charset="0"/>
            </a:endParaRPr>
          </a:p>
          <a:p>
            <a:pPr marL="330994" fontAlgn="auto">
              <a:spcBef>
                <a:spcPts val="90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Segoe UI" panose="020B0502040204020203" pitchFamily="34" charset="0"/>
            </a:endParaRPr>
          </a:p>
          <a:p>
            <a:pPr marL="330994" fontAlgn="auto">
              <a:spcBef>
                <a:spcPts val="90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Segoe UI" panose="020B0502040204020203" pitchFamily="34" charset="0"/>
            </a:endParaRPr>
          </a:p>
          <a:p>
            <a:pPr marL="330994" fontAlgn="auto">
              <a:spcBef>
                <a:spcPts val="90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Segoe UI" panose="020B0502040204020203" pitchFamily="34" charset="0"/>
            </a:endParaRPr>
          </a:p>
          <a:p>
            <a:pPr marL="330994" fontAlgn="auto">
              <a:spcBef>
                <a:spcPts val="90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Segoe UI" panose="020B0502040204020203" pitchFamily="34" charset="0"/>
            </a:endParaRPr>
          </a:p>
          <a:p>
            <a:pPr marL="330994" algn="r" fontAlgn="auto">
              <a:spcBef>
                <a:spcPts val="90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Segoe UI" panose="020B0502040204020203" pitchFamily="34" charset="0"/>
            </a:endParaRPr>
          </a:p>
          <a:p>
            <a:pPr marL="330994" algn="r" fontAlgn="auto">
              <a:spcBef>
                <a:spcPts val="90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Segoe UI" panose="020B0502040204020203" pitchFamily="34" charset="0"/>
            </a:endParaRPr>
          </a:p>
          <a:p>
            <a:pPr marL="330994" algn="r" fontAlgn="auto">
              <a:spcBef>
                <a:spcPts val="90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Segoe UI" panose="020B0502040204020203" pitchFamily="34" charset="0"/>
            </a:endParaRPr>
          </a:p>
          <a:p>
            <a:pPr marL="330994" algn="r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Arial" pitchFamily="34" charset="0"/>
              </a:rPr>
              <a:t>Член Совета Ассоциации саморегулируемая организация судебных экспертов  «Сумма Мнений»</a:t>
            </a:r>
          </a:p>
          <a:p>
            <a:pPr marL="330994" algn="r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Arial" pitchFamily="34" charset="0"/>
              </a:rPr>
              <a:t>Председатель Экспертного совета Ассоциации саморегулируемая организация судебных экспертов «Сумма Мнений</a:t>
            </a:r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Arial" pitchFamily="34" charset="0"/>
              </a:rPr>
              <a:t>»</a:t>
            </a:r>
          </a:p>
          <a:p>
            <a:pPr marL="330994" algn="r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Arial" pitchFamily="34" charset="0"/>
              </a:rPr>
              <a:t>Генеральный директор АНО ЦСЭ «Сумма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Arial" pitchFamily="34" charset="0"/>
              </a:rPr>
              <a:t>Мнений»</a:t>
            </a:r>
          </a:p>
          <a:p>
            <a:pPr marL="330994" algn="r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Arial" pitchFamily="34" charset="0"/>
              </a:rPr>
              <a:t>Председатель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Arial" pitchFamily="34" charset="0"/>
              </a:rPr>
              <a:t>Экспертного совета НП СРО </a:t>
            </a:r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Arial" pitchFamily="34" charset="0"/>
              </a:rPr>
              <a:t>«СВОД»</a:t>
            </a:r>
          </a:p>
          <a:p>
            <a:pPr marL="330994" algn="r" fontAlgn="auto">
              <a:spcBef>
                <a:spcPts val="90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Arial" pitchFamily="34" charset="0"/>
            </a:endParaRPr>
          </a:p>
          <a:p>
            <a:pPr marL="330994" algn="r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Arial" pitchFamily="34" charset="0"/>
              </a:rPr>
              <a:t>Панфилова Евгения Сергеевна</a:t>
            </a:r>
          </a:p>
          <a:p>
            <a:pPr marL="330994" algn="r" fontAlgn="auto">
              <a:spcBef>
                <a:spcPts val="90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Arial" pitchFamily="34" charset="0"/>
            </a:endParaRP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2632184" y="1522259"/>
            <a:ext cx="7310306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РЕЦЕНЗИРОВАНИЕ </a:t>
            </a:r>
            <a:r>
              <a:rPr lang="ru-RU" sz="20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ЗАКЛЮЧЕНИЙ ЭКСПЕРТОВ </a:t>
            </a:r>
            <a:endParaRPr lang="ru-RU" sz="2000" b="1" dirty="0" smtClean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КАК </a:t>
            </a:r>
            <a:r>
              <a:rPr lang="ru-RU" sz="20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ИНСТРУМЕНТ ПОВЫШЕНИЯ КАЧЕСТВА СУДЕБНОЙ ЭКСПЕРТИЗЫ</a:t>
            </a:r>
            <a:endParaRPr lang="ru-RU" sz="20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6" y="1292553"/>
            <a:ext cx="1865375" cy="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r="10477"/>
          <a:stretch>
            <a:fillRect/>
          </a:stretch>
        </p:blipFill>
        <p:spPr/>
      </p:pic>
      <p:sp>
        <p:nvSpPr>
          <p:cNvPr id="15" name="Полупрозрачный прямоугольник"/>
          <p:cNvSpPr/>
          <p:nvPr/>
        </p:nvSpPr>
        <p:spPr>
          <a:xfrm>
            <a:off x="0" y="2433638"/>
            <a:ext cx="12192000" cy="3052762"/>
          </a:xfrm>
          <a:prstGeom prst="rect">
            <a:avLst/>
          </a:prstGeom>
          <a:solidFill>
            <a:srgbClr val="1B1A23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30994" fontAlgn="auto">
              <a:spcBef>
                <a:spcPts val="900"/>
              </a:spcBef>
              <a:spcAft>
                <a:spcPts val="0"/>
              </a:spcAft>
              <a:defRPr/>
            </a:pPr>
            <a:endParaRPr lang="en-US" sz="3600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12292" name="Текст"/>
          <p:cNvSpPr>
            <a:spLocks noGrp="1"/>
          </p:cNvSpPr>
          <p:nvPr>
            <p:ph type="subTitle" idx="1"/>
          </p:nvPr>
        </p:nvSpPr>
        <p:spPr>
          <a:xfrm>
            <a:off x="1524000" y="3098013"/>
            <a:ext cx="9144000" cy="1655763"/>
          </a:xfrm>
        </p:spPr>
        <p:txBody>
          <a:bodyPr/>
          <a:lstStyle/>
          <a:p>
            <a:r>
              <a:rPr lang="ru-RU" sz="2800" b="1" dirty="0" smtClean="0"/>
              <a:t>СПАСИБО ЗА ВНИМАНИЕ !</a:t>
            </a:r>
            <a:endParaRPr lang="en-US" sz="2800" b="1" dirty="0" smtClean="0"/>
          </a:p>
        </p:txBody>
      </p:sp>
      <p:sp>
        <p:nvSpPr>
          <p:cNvPr id="18" name="Линия"/>
          <p:cNvSpPr/>
          <p:nvPr/>
        </p:nvSpPr>
        <p:spPr>
          <a:xfrm>
            <a:off x="3638551" y="3925895"/>
            <a:ext cx="4914900" cy="34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7" y="5934125"/>
            <a:ext cx="1865375" cy="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172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-103031"/>
            <a:ext cx="12192000" cy="6858000"/>
          </a:xfrm>
        </p:spPr>
      </p:pic>
      <p:sp>
        <p:nvSpPr>
          <p:cNvPr id="16" name="Текст"/>
          <p:cNvSpPr>
            <a:spLocks noGrp="1"/>
          </p:cNvSpPr>
          <p:nvPr>
            <p:ph type="subTitle" idx="1"/>
          </p:nvPr>
        </p:nvSpPr>
        <p:spPr>
          <a:xfrm>
            <a:off x="718576" y="2489609"/>
            <a:ext cx="10824592" cy="14414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Arial" pitchFamily="34" charset="0"/>
              </a:rPr>
              <a:t>Панфилова Евгения Сергеевна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(343) 386-13-13, 8-909-015-06-09</a:t>
            </a:r>
            <a:endParaRPr lang="ru-RU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-mail</a:t>
            </a: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panfilova@srosumma.ru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www.srosumma.ru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"/>
          <p:cNvSpPr>
            <a:spLocks noGrp="1"/>
          </p:cNvSpPr>
          <p:nvPr>
            <p:ph type="ctrTitle"/>
          </p:nvPr>
        </p:nvSpPr>
        <p:spPr>
          <a:xfrm>
            <a:off x="740268" y="1499654"/>
            <a:ext cx="8976783" cy="57626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ea typeface="+mn-ea"/>
                <a:cs typeface="Arial" pitchFamily="34" charset="0"/>
              </a:rPr>
              <a:t>Контакты:</a:t>
            </a:r>
          </a:p>
        </p:txBody>
      </p:sp>
      <p:sp>
        <p:nvSpPr>
          <p:cNvPr id="9" name="Полупрозрачный прямоугольник"/>
          <p:cNvSpPr/>
          <p:nvPr/>
        </p:nvSpPr>
        <p:spPr>
          <a:xfrm>
            <a:off x="0" y="225425"/>
            <a:ext cx="12225867" cy="97155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30994" fontAlgn="auto">
              <a:spcBef>
                <a:spcPts val="900"/>
              </a:spcBef>
              <a:spcAft>
                <a:spcPts val="0"/>
              </a:spcAft>
              <a:defRPr/>
            </a:pPr>
            <a:endParaRPr lang="en-US" sz="3600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12" name="Линия"/>
          <p:cNvSpPr/>
          <p:nvPr/>
        </p:nvSpPr>
        <p:spPr>
          <a:xfrm flipV="1">
            <a:off x="835518" y="2148941"/>
            <a:ext cx="5281084" cy="50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6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34" y="0"/>
            <a:ext cx="12335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лупрозрачный прямоугольник"/>
          <p:cNvSpPr/>
          <p:nvPr/>
        </p:nvSpPr>
        <p:spPr>
          <a:xfrm>
            <a:off x="-143934" y="556903"/>
            <a:ext cx="12335933" cy="5305330"/>
          </a:xfrm>
          <a:prstGeom prst="rect">
            <a:avLst/>
          </a:prstGeom>
          <a:solidFill>
            <a:srgbClr val="1B1A23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30994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Segoe UI" panose="020B0502040204020203" pitchFamily="34" charset="0"/>
              </a:rPr>
              <a:t/>
            </a:r>
            <a:b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Segoe UI" panose="020B0502040204020203" pitchFamily="34" charset="0"/>
              </a:rPr>
            </a:br>
            <a:endParaRPr lang="en-US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Segoe UI" panose="020B0502040204020203" pitchFamily="34" charset="0"/>
            </a:endParaRPr>
          </a:p>
        </p:txBody>
      </p:sp>
      <p:pic>
        <p:nvPicPr>
          <p:cNvPr id="1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6" y="6043828"/>
            <a:ext cx="1865375" cy="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77094"/>
              </p:ext>
            </p:extLst>
          </p:nvPr>
        </p:nvGraphicFramePr>
        <p:xfrm>
          <a:off x="209409" y="1190681"/>
          <a:ext cx="5645165" cy="371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6557547"/>
              </p:ext>
            </p:extLst>
          </p:nvPr>
        </p:nvGraphicFramePr>
        <p:xfrm>
          <a:off x="5854574" y="1190681"/>
          <a:ext cx="6212930" cy="374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65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33" y="0"/>
            <a:ext cx="12335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лупрозрачный прямоугольник"/>
          <p:cNvSpPr/>
          <p:nvPr/>
        </p:nvSpPr>
        <p:spPr>
          <a:xfrm>
            <a:off x="-143933" y="622446"/>
            <a:ext cx="12335933" cy="5305330"/>
          </a:xfrm>
          <a:prstGeom prst="rect">
            <a:avLst/>
          </a:prstGeom>
          <a:solidFill>
            <a:srgbClr val="1B1A23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30994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Segoe UI" panose="020B0502040204020203" pitchFamily="34" charset="0"/>
              </a:rPr>
              <a:t/>
            </a:r>
            <a:br>
              <a:rPr lang="ru-RU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Segoe UI" panose="020B0502040204020203" pitchFamily="34" charset="0"/>
              </a:rPr>
            </a:br>
            <a:endParaRPr lang="en-US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Segoe UI" panose="020B0502040204020203" pitchFamily="34" charset="0"/>
            </a:endParaRPr>
          </a:p>
        </p:txBody>
      </p:sp>
      <p:sp>
        <p:nvSpPr>
          <p:cNvPr id="14347" name="TextBox 4"/>
          <p:cNvSpPr txBox="1">
            <a:spLocks noChangeArrowheads="1"/>
          </p:cNvSpPr>
          <p:nvPr/>
        </p:nvSpPr>
        <p:spPr bwMode="auto">
          <a:xfrm>
            <a:off x="377349" y="1622779"/>
            <a:ext cx="36145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latin typeface="Segoe UI (Основной текст)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dirty="0"/>
              <a:t>Формальные нарушения требований федерального закона 73-ФЗ</a:t>
            </a:r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8317783" y="3246431"/>
            <a:ext cx="36518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>
                <a:latin typeface="Segoe UI (Основной текст)"/>
              </a:rPr>
              <a:t>Процессуальные </a:t>
            </a:r>
          </a:p>
          <a:p>
            <a:pPr algn="ctr"/>
            <a:r>
              <a:rPr lang="ru-RU" sz="2000" b="1" dirty="0">
                <a:latin typeface="Segoe UI (Основной текст)"/>
              </a:rPr>
              <a:t>ошибки</a:t>
            </a:r>
          </a:p>
        </p:txBody>
      </p:sp>
      <p:sp>
        <p:nvSpPr>
          <p:cNvPr id="14349" name="TextBox 15"/>
          <p:cNvSpPr txBox="1">
            <a:spLocks noChangeArrowheads="1"/>
          </p:cNvSpPr>
          <p:nvPr/>
        </p:nvSpPr>
        <p:spPr bwMode="auto">
          <a:xfrm>
            <a:off x="4971481" y="3193315"/>
            <a:ext cx="25607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>
                <a:latin typeface="Segoe UI (Основной текст)"/>
              </a:rPr>
              <a:t>Арифметические</a:t>
            </a:r>
          </a:p>
          <a:p>
            <a:pPr algn="ctr"/>
            <a:r>
              <a:rPr lang="ru-RU" sz="2000" b="1" dirty="0">
                <a:latin typeface="Segoe UI (Основной текст)"/>
              </a:rPr>
              <a:t> ошибки</a:t>
            </a:r>
          </a:p>
        </p:txBody>
      </p:sp>
      <p:sp>
        <p:nvSpPr>
          <p:cNvPr id="14350" name="TextBox 16"/>
          <p:cNvSpPr txBox="1">
            <a:spLocks noChangeArrowheads="1"/>
          </p:cNvSpPr>
          <p:nvPr/>
        </p:nvSpPr>
        <p:spPr bwMode="auto">
          <a:xfrm>
            <a:off x="510118" y="3275111"/>
            <a:ext cx="35327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>
                <a:latin typeface="Segoe UI (Основной текст)"/>
              </a:rPr>
              <a:t>Отсутствие существенной </a:t>
            </a:r>
          </a:p>
          <a:p>
            <a:pPr algn="ctr"/>
            <a:r>
              <a:rPr lang="ru-RU" sz="2000" b="1" dirty="0">
                <a:latin typeface="Segoe UI (Основной текст)"/>
              </a:rPr>
              <a:t>информации</a:t>
            </a:r>
          </a:p>
        </p:txBody>
      </p:sp>
      <p:sp>
        <p:nvSpPr>
          <p:cNvPr id="14351" name="TextBox 17"/>
          <p:cNvSpPr txBox="1">
            <a:spLocks noChangeArrowheads="1"/>
          </p:cNvSpPr>
          <p:nvPr/>
        </p:nvSpPr>
        <p:spPr bwMode="auto">
          <a:xfrm>
            <a:off x="4619891" y="1622778"/>
            <a:ext cx="3263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>
                <a:latin typeface="Segoe UI (Основной текст)"/>
              </a:rPr>
              <a:t>Отсутствие обоснования расчетных параметров</a:t>
            </a:r>
          </a:p>
        </p:txBody>
      </p:sp>
      <p:sp>
        <p:nvSpPr>
          <p:cNvPr id="14352" name="TextBox 18"/>
          <p:cNvSpPr txBox="1">
            <a:spLocks noChangeArrowheads="1"/>
          </p:cNvSpPr>
          <p:nvPr/>
        </p:nvSpPr>
        <p:spPr bwMode="auto">
          <a:xfrm>
            <a:off x="8511750" y="1622778"/>
            <a:ext cx="3263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>
                <a:latin typeface="Segoe UI (Основной текст)"/>
              </a:rPr>
              <a:t>Недостоверность используемой информации</a:t>
            </a:r>
          </a:p>
        </p:txBody>
      </p:sp>
      <p:pic>
        <p:nvPicPr>
          <p:cNvPr id="1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6" y="6043828"/>
            <a:ext cx="1865375" cy="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510118" y="4600648"/>
            <a:ext cx="3532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>
                <a:latin typeface="Segoe UI (Основной текст)"/>
              </a:rPr>
              <a:t>Логические ошибки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4485482" y="4600648"/>
            <a:ext cx="3532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latin typeface="Segoe UI (Основной текст)"/>
              </a:rPr>
              <a:t>Противоречие</a:t>
            </a:r>
            <a:endParaRPr lang="ru-RU" sz="2000" b="1" dirty="0">
              <a:latin typeface="Segoe UI (Основной текст)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8377342" y="4600648"/>
            <a:ext cx="3532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>
                <a:latin typeface="Segoe UI (Основной текст)"/>
              </a:rPr>
              <a:t>Ошибочная методология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574255" y="816542"/>
            <a:ext cx="8899556" cy="3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defTabSz="457200">
              <a:lnSpc>
                <a:spcPct val="107000"/>
              </a:lnSpc>
            </a:pPr>
            <a:r>
              <a:rPr lang="ru-RU" sz="2000" b="1" dirty="0" smtClean="0">
                <a:solidFill>
                  <a:srgbClr val="00B0F0"/>
                </a:solidFill>
                <a:latin typeface="Segoe UI (Основной текст)"/>
              </a:rPr>
              <a:t>ТИПИЧНЫЕ НАРУШЕНИЯ В ЗАКЛЮЧЕНИЯХ ЭКСПЕРТОВ</a:t>
            </a:r>
            <a:endParaRPr lang="ru-RU" sz="2000" b="1" dirty="0">
              <a:solidFill>
                <a:srgbClr val="00B0F0"/>
              </a:solidFill>
              <a:latin typeface="Segoe U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2890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891720"/>
              </p:ext>
            </p:extLst>
          </p:nvPr>
        </p:nvGraphicFramePr>
        <p:xfrm>
          <a:off x="-23285" y="110359"/>
          <a:ext cx="12190945" cy="664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2" y="6042767"/>
            <a:ext cx="1865375" cy="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5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упрозрачный прямоугольник"/>
          <p:cNvSpPr/>
          <p:nvPr/>
        </p:nvSpPr>
        <p:spPr>
          <a:xfrm>
            <a:off x="0" y="563341"/>
            <a:ext cx="12190945" cy="5373448"/>
          </a:xfrm>
          <a:prstGeom prst="rect">
            <a:avLst/>
          </a:prstGeom>
          <a:solidFill>
            <a:srgbClr val="1B1A23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2400" b="1" dirty="0">
                <a:solidFill>
                  <a:srgbClr val="00B0F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РЕЦЕНЗИРОВАНИЕ</a:t>
            </a:r>
            <a:r>
              <a:rPr lang="ru-RU" sz="2400" b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ЗАКЛЮЧЕНИЯ ЭКСПЕРТА» </a:t>
            </a:r>
            <a:r>
              <a:rPr lang="ru-RU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процесс анализа заключения, который направлен на проверку соответствия его действующему законодательству, процессуальному порядку проведения экспертизы, методологии исследования и всех расчетных показателей. 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500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5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500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5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Рецензирование </a:t>
            </a:r>
            <a:r>
              <a:rPr lang="ru-RU" sz="25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заключений эксперта представляет собой анализ и не требует проведения самостоятельного исследования, основывается на имеющихся материалах и является обоснованным профессиональным мнением, оформленным в виде письменного заключения специалиста</a:t>
            </a:r>
            <a:r>
              <a:rPr lang="ru-RU" sz="25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500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5" y="6042767"/>
            <a:ext cx="1865375" cy="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0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упрозрачный прямоугольник"/>
          <p:cNvSpPr/>
          <p:nvPr/>
        </p:nvSpPr>
        <p:spPr>
          <a:xfrm>
            <a:off x="0" y="1546209"/>
            <a:ext cx="12192000" cy="3360642"/>
          </a:xfrm>
          <a:prstGeom prst="rect">
            <a:avLst/>
          </a:prstGeom>
          <a:solidFill>
            <a:srgbClr val="1B1A23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30994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Segoe UI" panose="020B0502040204020203" pitchFamily="34" charset="0"/>
              </a:rPr>
              <a:t/>
            </a:r>
            <a:b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Segoe UI" panose="020B0502040204020203" pitchFamily="34" charset="0"/>
              </a:rPr>
            </a:br>
            <a:endParaRPr lang="en-US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Segoe UI" panose="020B0502040204020203" pitchFamily="34" charset="0"/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6" y="5897911"/>
            <a:ext cx="1865375" cy="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"/>
          <p:cNvSpPr txBox="1">
            <a:spLocks/>
          </p:cNvSpPr>
          <p:nvPr/>
        </p:nvSpPr>
        <p:spPr>
          <a:xfrm>
            <a:off x="334851" y="1779587"/>
            <a:ext cx="11024315" cy="16557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 smtClean="0"/>
              <a:t>ПОЧЕМУ СУДЫ НЕ ВСЕГДА ПРИНИМАЮТ ВО ВНИМАНИЕ РЕЦЕНЗИИ? </a:t>
            </a:r>
          </a:p>
          <a:p>
            <a:pPr marL="0" indent="0">
              <a:buNone/>
            </a:pPr>
            <a:endParaRPr lang="ru-RU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5801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упрозрачный прямоугольник"/>
          <p:cNvSpPr/>
          <p:nvPr/>
        </p:nvSpPr>
        <p:spPr>
          <a:xfrm>
            <a:off x="0" y="1546209"/>
            <a:ext cx="12192000" cy="3360642"/>
          </a:xfrm>
          <a:prstGeom prst="rect">
            <a:avLst/>
          </a:prstGeom>
          <a:solidFill>
            <a:srgbClr val="1B1A23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30994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Segoe UI" panose="020B0502040204020203" pitchFamily="34" charset="0"/>
              </a:rPr>
              <a:t/>
            </a:r>
            <a:b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Segoe UI" panose="020B0502040204020203" pitchFamily="34" charset="0"/>
              </a:rPr>
            </a:br>
            <a:endParaRPr lang="en-US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Segoe UI" panose="020B0502040204020203" pitchFamily="34" charset="0"/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6" y="5897911"/>
            <a:ext cx="1865375" cy="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2693256"/>
              </p:ext>
            </p:extLst>
          </p:nvPr>
        </p:nvGraphicFramePr>
        <p:xfrm>
          <a:off x="1801784" y="110359"/>
          <a:ext cx="8588431" cy="674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5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упрозрачный прямоугольник"/>
          <p:cNvSpPr/>
          <p:nvPr/>
        </p:nvSpPr>
        <p:spPr>
          <a:xfrm>
            <a:off x="0" y="1662119"/>
            <a:ext cx="12192000" cy="3360642"/>
          </a:xfrm>
          <a:prstGeom prst="rect">
            <a:avLst/>
          </a:prstGeom>
          <a:solidFill>
            <a:srgbClr val="1B1A23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30994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Segoe UI" panose="020B0502040204020203" pitchFamily="34" charset="0"/>
              </a:rPr>
              <a:t/>
            </a:r>
            <a:b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Segoe UI" panose="020B0502040204020203" pitchFamily="34" charset="0"/>
              </a:rPr>
            </a:br>
            <a:endParaRPr lang="en-US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Segoe UI" panose="020B0502040204020203" pitchFamily="34" charset="0"/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6" y="5897911"/>
            <a:ext cx="1865375" cy="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"/>
          <p:cNvSpPr txBox="1">
            <a:spLocks/>
          </p:cNvSpPr>
          <p:nvPr/>
        </p:nvSpPr>
        <p:spPr>
          <a:xfrm>
            <a:off x="334851" y="1779587"/>
            <a:ext cx="11024315" cy="16557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 smtClean="0"/>
              <a:t>И ЧТО С ЭТИМ ДЕЛАТЬ?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7642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упрозрачный прямоугольник"/>
          <p:cNvSpPr/>
          <p:nvPr/>
        </p:nvSpPr>
        <p:spPr>
          <a:xfrm>
            <a:off x="0" y="274754"/>
            <a:ext cx="12192000" cy="6332412"/>
          </a:xfrm>
          <a:prstGeom prst="rect">
            <a:avLst/>
          </a:prstGeom>
          <a:solidFill>
            <a:srgbClr val="1B1A23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30994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Segoe UI" panose="020B0502040204020203" pitchFamily="34" charset="0"/>
              </a:rPr>
              <a:t/>
            </a:r>
            <a:br>
              <a:rPr lang="ru-RU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(Основной текст)"/>
                <a:cs typeface="Segoe UI" panose="020B0502040204020203" pitchFamily="34" charset="0"/>
              </a:rPr>
            </a:br>
            <a:endParaRPr lang="en-US" sz="1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(Основной текст)"/>
              <a:cs typeface="Segoe UI" panose="020B0502040204020203" pitchFamily="34" charset="0"/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6" y="5897911"/>
            <a:ext cx="1865375" cy="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38656105"/>
              </p:ext>
            </p:extLst>
          </p:nvPr>
        </p:nvGraphicFramePr>
        <p:xfrm>
          <a:off x="649582" y="378566"/>
          <a:ext cx="11141336" cy="551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001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CFFF0E5-BC3A-416F-A245-6E4D68C3D471}" vid="{E72B010A-08A6-49A2-80AA-7E284C63773D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4C1CD049-619D-4FC7-8081-DB98CEA5F37C}" vid="{978749C1-5C0A-4F49-82B8-CF4C41E46704}"/>
    </a:ext>
  </a:extLst>
</a:theme>
</file>

<file path=ppt/theme/theme12.xml><?xml version="1.0" encoding="utf-8"?>
<a:theme xmlns:a="http://schemas.openxmlformats.org/drawingml/2006/main" name="2_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4C1CD049-619D-4FC7-8081-DB98CEA5F37C}" vid="{978749C1-5C0A-4F49-82B8-CF4C41E4670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Солнцестояние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дея">
  <a:themeElements>
    <a:clrScheme name="Идея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Идея">
  <a:themeElements>
    <a:clrScheme name="Идея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Идея">
  <a:themeElements>
    <a:clrScheme name="Идея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6471</TotalTime>
  <Words>353</Words>
  <Application>Microsoft Office PowerPoint</Application>
  <PresentationFormat>Широкоэкранный</PresentationFormat>
  <Paragraphs>70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11</vt:i4>
      </vt:variant>
    </vt:vector>
  </HeadingPairs>
  <TitlesOfParts>
    <vt:vector size="40" baseType="lpstr">
      <vt:lpstr>Arial</vt:lpstr>
      <vt:lpstr>Calibri</vt:lpstr>
      <vt:lpstr>Cambria</vt:lpstr>
      <vt:lpstr>Corbel</vt:lpstr>
      <vt:lpstr>Gill Sans MT</vt:lpstr>
      <vt:lpstr>Open Sans</vt:lpstr>
      <vt:lpstr>Open Sans Semibold</vt:lpstr>
      <vt:lpstr>Segoe UI</vt:lpstr>
      <vt:lpstr>Segoe UI (Основной текст)</vt:lpstr>
      <vt:lpstr>Segoe UI Semibold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Тема1</vt:lpstr>
      <vt:lpstr>3_Солнцестояние</vt:lpstr>
      <vt:lpstr>1_Идея</vt:lpstr>
      <vt:lpstr>2_Идея</vt:lpstr>
      <vt:lpstr>3_Идея</vt:lpstr>
      <vt:lpstr>1_Office Theme</vt:lpstr>
      <vt:lpstr>2_Office Theme</vt:lpstr>
      <vt:lpstr>3_Office Theme</vt:lpstr>
      <vt:lpstr>Грань</vt:lpstr>
      <vt:lpstr>Тема Office</vt:lpstr>
      <vt:lpstr>1_Theme</vt:lpstr>
      <vt:lpstr>2_Theme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Панфилова Евгения Сергеевна</dc:creator>
  <cp:lastModifiedBy>ASUS</cp:lastModifiedBy>
  <cp:revision>58</cp:revision>
  <dcterms:created xsi:type="dcterms:W3CDTF">2017-06-07T18:04:16Z</dcterms:created>
  <dcterms:modified xsi:type="dcterms:W3CDTF">2018-11-26T05:47:24Z</dcterms:modified>
</cp:coreProperties>
</file>